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0" r:id="rId4"/>
    <p:sldId id="261" r:id="rId5"/>
    <p:sldId id="264" r:id="rId6"/>
    <p:sldId id="266" r:id="rId7"/>
    <p:sldId id="263" r:id="rId8"/>
    <p:sldId id="267" r:id="rId9"/>
    <p:sldId id="265" r:id="rId10"/>
    <p:sldId id="268" r:id="rId11"/>
    <p:sldId id="270" r:id="rId12"/>
    <p:sldId id="271" r:id="rId13"/>
    <p:sldId id="279" r:id="rId14"/>
    <p:sldId id="274" r:id="rId15"/>
    <p:sldId id="275" r:id="rId16"/>
    <p:sldId id="276" r:id="rId17"/>
    <p:sldId id="277" r:id="rId18"/>
    <p:sldId id="278" r:id="rId19"/>
    <p:sldId id="280" r:id="rId20"/>
    <p:sldId id="281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80E29-ABCE-46A4-9737-445468FE35C5}" v="22" dt="2022-12-02T13:28:13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47" autoAdjust="0"/>
  </p:normalViewPr>
  <p:slideViewPr>
    <p:cSldViewPr snapToGrid="0">
      <p:cViewPr varScale="1">
        <p:scale>
          <a:sx n="100" d="100"/>
          <a:sy n="100" d="100"/>
        </p:scale>
        <p:origin x="348" y="72"/>
      </p:cViewPr>
      <p:guideLst/>
    </p:cSldViewPr>
  </p:slideViewPr>
  <p:outlineViewPr>
    <p:cViewPr>
      <p:scale>
        <a:sx n="33" d="100"/>
        <a:sy n="33" d="100"/>
      </p:scale>
      <p:origin x="0" y="-41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runet" userId="839c0d2dbfa004ba" providerId="LiveId" clId="{1FC80E29-ABCE-46A4-9737-445468FE35C5}"/>
    <pc:docChg chg="undo custSel addSld delSld modSld sldOrd addMainMaster delMainMaster">
      <pc:chgData name="Alex Brunet" userId="839c0d2dbfa004ba" providerId="LiveId" clId="{1FC80E29-ABCE-46A4-9737-445468FE35C5}" dt="2022-12-03T08:53:50.701" v="3088" actId="20577"/>
      <pc:docMkLst>
        <pc:docMk/>
      </pc:docMkLst>
      <pc:sldChg chg="addSp delSp modSp new mod setBg modClrScheme chgLayout">
        <pc:chgData name="Alex Brunet" userId="839c0d2dbfa004ba" providerId="LiveId" clId="{1FC80E29-ABCE-46A4-9737-445468FE35C5}" dt="2022-12-02T14:27:10.487" v="403" actId="478"/>
        <pc:sldMkLst>
          <pc:docMk/>
          <pc:sldMk cId="3872481947" sldId="256"/>
        </pc:sldMkLst>
        <pc:spChg chg="mod">
          <ac:chgData name="Alex Brunet" userId="839c0d2dbfa004ba" providerId="LiveId" clId="{1FC80E29-ABCE-46A4-9737-445468FE35C5}" dt="2022-12-02T14:23:31.618" v="236"/>
          <ac:spMkLst>
            <pc:docMk/>
            <pc:sldMk cId="3872481947" sldId="256"/>
            <ac:spMk id="2" creationId="{BC66B3B1-1157-C838-5B40-8CCB0F638C79}"/>
          </ac:spMkLst>
        </pc:spChg>
        <pc:spChg chg="mod">
          <ac:chgData name="Alex Brunet" userId="839c0d2dbfa004ba" providerId="LiveId" clId="{1FC80E29-ABCE-46A4-9737-445468FE35C5}" dt="2022-12-02T14:20:52.529" v="195" actId="1076"/>
          <ac:spMkLst>
            <pc:docMk/>
            <pc:sldMk cId="3872481947" sldId="256"/>
            <ac:spMk id="3" creationId="{E1FC5D42-25DD-402B-A498-83F9AA3931A5}"/>
          </ac:spMkLst>
        </pc:spChg>
        <pc:spChg chg="add del">
          <ac:chgData name="Alex Brunet" userId="839c0d2dbfa004ba" providerId="LiveId" clId="{1FC80E29-ABCE-46A4-9737-445468FE35C5}" dt="2022-12-02T13:24:23.732" v="2" actId="26606"/>
          <ac:spMkLst>
            <pc:docMk/>
            <pc:sldMk cId="3872481947" sldId="256"/>
            <ac:spMk id="9" creationId="{A173122F-D466-4F08-90FA-0038F7AC214A}"/>
          </ac:spMkLst>
        </pc:spChg>
        <pc:spChg chg="add del">
          <ac:chgData name="Alex Brunet" userId="839c0d2dbfa004ba" providerId="LiveId" clId="{1FC80E29-ABCE-46A4-9737-445468FE35C5}" dt="2022-12-02T13:24:23.732" v="2" actId="26606"/>
          <ac:spMkLst>
            <pc:docMk/>
            <pc:sldMk cId="3872481947" sldId="256"/>
            <ac:spMk id="44" creationId="{27D6616B-CA16-4E7A-AD49-69268088A5C7}"/>
          </ac:spMkLst>
        </pc:spChg>
        <pc:spChg chg="add del">
          <ac:chgData name="Alex Brunet" userId="839c0d2dbfa004ba" providerId="LiveId" clId="{1FC80E29-ABCE-46A4-9737-445468FE35C5}" dt="2022-12-02T13:24:25.488" v="4" actId="26606"/>
          <ac:spMkLst>
            <pc:docMk/>
            <pc:sldMk cId="3872481947" sldId="256"/>
            <ac:spMk id="46" creationId="{58789E63-C78D-4210-8A38-DD6FB3B6BACD}"/>
          </ac:spMkLst>
        </pc:spChg>
        <pc:spChg chg="add del">
          <ac:chgData name="Alex Brunet" userId="839c0d2dbfa004ba" providerId="LiveId" clId="{1FC80E29-ABCE-46A4-9737-445468FE35C5}" dt="2022-12-02T13:24:25.488" v="4" actId="26606"/>
          <ac:spMkLst>
            <pc:docMk/>
            <pc:sldMk cId="3872481947" sldId="256"/>
            <ac:spMk id="48" creationId="{AC8494C5-ED44-4EAD-9213-4FBAA4BB74CA}"/>
          </ac:spMkLst>
        </pc:spChg>
        <pc:spChg chg="add del">
          <ac:chgData name="Alex Brunet" userId="839c0d2dbfa004ba" providerId="LiveId" clId="{1FC80E29-ABCE-46A4-9737-445468FE35C5}" dt="2022-12-02T13:24:27.711" v="6" actId="26606"/>
          <ac:spMkLst>
            <pc:docMk/>
            <pc:sldMk cId="3872481947" sldId="256"/>
            <ac:spMk id="50" creationId="{F1174801-1395-44C5-9B00-CCAC45C056E7}"/>
          </ac:spMkLst>
        </pc:spChg>
        <pc:spChg chg="add del">
          <ac:chgData name="Alex Brunet" userId="839c0d2dbfa004ba" providerId="LiveId" clId="{1FC80E29-ABCE-46A4-9737-445468FE35C5}" dt="2022-12-02T13:24:27.711" v="6" actId="26606"/>
          <ac:spMkLst>
            <pc:docMk/>
            <pc:sldMk cId="3872481947" sldId="256"/>
            <ac:spMk id="51" creationId="{996DFAFB-BCE1-4BEC-82FB-D574234DEF0A}"/>
          </ac:spMkLst>
        </pc:spChg>
        <pc:spChg chg="add del">
          <ac:chgData name="Alex Brunet" userId="839c0d2dbfa004ba" providerId="LiveId" clId="{1FC80E29-ABCE-46A4-9737-445468FE35C5}" dt="2022-12-02T13:24:29.002" v="8" actId="26606"/>
          <ac:spMkLst>
            <pc:docMk/>
            <pc:sldMk cId="3872481947" sldId="256"/>
            <ac:spMk id="54" creationId="{58789E63-C78D-4210-8A38-DD6FB3B6BACD}"/>
          </ac:spMkLst>
        </pc:spChg>
        <pc:spChg chg="add del">
          <ac:chgData name="Alex Brunet" userId="839c0d2dbfa004ba" providerId="LiveId" clId="{1FC80E29-ABCE-46A4-9737-445468FE35C5}" dt="2022-12-02T13:24:29.002" v="8" actId="26606"/>
          <ac:spMkLst>
            <pc:docMk/>
            <pc:sldMk cId="3872481947" sldId="256"/>
            <ac:spMk id="56" creationId="{AC8494C5-ED44-4EAD-9213-4FBAA4BB74CA}"/>
          </ac:spMkLst>
        </pc:spChg>
        <pc:spChg chg="add del">
          <ac:chgData name="Alex Brunet" userId="839c0d2dbfa004ba" providerId="LiveId" clId="{1FC80E29-ABCE-46A4-9737-445468FE35C5}" dt="2022-12-02T13:24:31.886" v="10" actId="26606"/>
          <ac:spMkLst>
            <pc:docMk/>
            <pc:sldMk cId="3872481947" sldId="256"/>
            <ac:spMk id="58" creationId="{D13AE4BC-2211-4D4F-3686-2ACF60F9CA48}"/>
          </ac:spMkLst>
        </pc:spChg>
        <pc:spChg chg="add del">
          <ac:chgData name="Alex Brunet" userId="839c0d2dbfa004ba" providerId="LiveId" clId="{1FC80E29-ABCE-46A4-9737-445468FE35C5}" dt="2022-12-02T13:24:31.886" v="10" actId="26606"/>
          <ac:spMkLst>
            <pc:docMk/>
            <pc:sldMk cId="3872481947" sldId="256"/>
            <ac:spMk id="60" creationId="{FDF8B7E8-12B2-753C-7477-05B85D1D08F4}"/>
          </ac:spMkLst>
        </pc:spChg>
        <pc:spChg chg="add del">
          <ac:chgData name="Alex Brunet" userId="839c0d2dbfa004ba" providerId="LiveId" clId="{1FC80E29-ABCE-46A4-9737-445468FE35C5}" dt="2022-12-02T13:25:35.155" v="12" actId="26606"/>
          <ac:spMkLst>
            <pc:docMk/>
            <pc:sldMk cId="3872481947" sldId="256"/>
            <ac:spMk id="62" creationId="{58789E63-C78D-4210-8A38-DD6FB3B6BACD}"/>
          </ac:spMkLst>
        </pc:spChg>
        <pc:spChg chg="add del">
          <ac:chgData name="Alex Brunet" userId="839c0d2dbfa004ba" providerId="LiveId" clId="{1FC80E29-ABCE-46A4-9737-445468FE35C5}" dt="2022-12-02T13:25:35.155" v="12" actId="26606"/>
          <ac:spMkLst>
            <pc:docMk/>
            <pc:sldMk cId="3872481947" sldId="256"/>
            <ac:spMk id="64" creationId="{AC8494C5-ED44-4EAD-9213-4FBAA4BB74CA}"/>
          </ac:spMkLst>
        </pc:spChg>
        <pc:spChg chg="add del">
          <ac:chgData name="Alex Brunet" userId="839c0d2dbfa004ba" providerId="LiveId" clId="{1FC80E29-ABCE-46A4-9737-445468FE35C5}" dt="2022-12-02T14:20:20.199" v="189" actId="26606"/>
          <ac:spMkLst>
            <pc:docMk/>
            <pc:sldMk cId="3872481947" sldId="256"/>
            <ac:spMk id="66" creationId="{6FA9327B-0F60-46E3-AD80-CE73838567B3}"/>
          </ac:spMkLst>
        </pc:spChg>
        <pc:spChg chg="add del">
          <ac:chgData name="Alex Brunet" userId="839c0d2dbfa004ba" providerId="LiveId" clId="{1FC80E29-ABCE-46A4-9737-445468FE35C5}" dt="2022-12-02T14:20:18.548" v="186" actId="26606"/>
          <ac:spMkLst>
            <pc:docMk/>
            <pc:sldMk cId="3872481947" sldId="256"/>
            <ac:spMk id="1032" creationId="{35CEA00E-E5CD-4474-BD3C-8C448855ACD4}"/>
          </ac:spMkLst>
        </pc:spChg>
        <pc:spChg chg="add del">
          <ac:chgData name="Alex Brunet" userId="839c0d2dbfa004ba" providerId="LiveId" clId="{1FC80E29-ABCE-46A4-9737-445468FE35C5}" dt="2022-12-02T14:20:18.548" v="186" actId="26606"/>
          <ac:spMkLst>
            <pc:docMk/>
            <pc:sldMk cId="3872481947" sldId="256"/>
            <ac:spMk id="1033" creationId="{7019F006-05F0-4646-AEF9-06E7C834A361}"/>
          </ac:spMkLst>
        </pc:spChg>
        <pc:spChg chg="add del">
          <ac:chgData name="Alex Brunet" userId="839c0d2dbfa004ba" providerId="LiveId" clId="{1FC80E29-ABCE-46A4-9737-445468FE35C5}" dt="2022-12-02T14:20:18.548" v="186" actId="26606"/>
          <ac:spMkLst>
            <pc:docMk/>
            <pc:sldMk cId="3872481947" sldId="256"/>
            <ac:spMk id="1034" creationId="{2F630896-5D45-4680-B7ED-35D28717FABA}"/>
          </ac:spMkLst>
        </pc:spChg>
        <pc:spChg chg="add del">
          <ac:chgData name="Alex Brunet" userId="839c0d2dbfa004ba" providerId="LiveId" clId="{1FC80E29-ABCE-46A4-9737-445468FE35C5}" dt="2022-12-02T14:19:45.192" v="173" actId="26606"/>
          <ac:spMkLst>
            <pc:docMk/>
            <pc:sldMk cId="3872481947" sldId="256"/>
            <ac:spMk id="1035" creationId="{BBB845BB-54EF-4514-A998-C04FFDEE46D3}"/>
          </ac:spMkLst>
        </pc:spChg>
        <pc:spChg chg="add del">
          <ac:chgData name="Alex Brunet" userId="839c0d2dbfa004ba" providerId="LiveId" clId="{1FC80E29-ABCE-46A4-9737-445468FE35C5}" dt="2022-12-02T14:20:20.187" v="188" actId="26606"/>
          <ac:spMkLst>
            <pc:docMk/>
            <pc:sldMk cId="3872481947" sldId="256"/>
            <ac:spMk id="1036" creationId="{5A3543A4-F08D-4D8C-9773-79C09DC456FB}"/>
          </ac:spMkLst>
        </pc:spChg>
        <pc:spChg chg="add del">
          <ac:chgData name="Alex Brunet" userId="839c0d2dbfa004ba" providerId="LiveId" clId="{1FC80E29-ABCE-46A4-9737-445468FE35C5}" dt="2022-12-02T14:19:45.192" v="173" actId="26606"/>
          <ac:spMkLst>
            <pc:docMk/>
            <pc:sldMk cId="3872481947" sldId="256"/>
            <ac:spMk id="1037" creationId="{0DCCE557-E097-4F8D-AF45-6407FB7AA213}"/>
          </ac:spMkLst>
        </pc:spChg>
        <pc:spChg chg="add del">
          <ac:chgData name="Alex Brunet" userId="839c0d2dbfa004ba" providerId="LiveId" clId="{1FC80E29-ABCE-46A4-9737-445468FE35C5}" dt="2022-12-02T14:20:20.187" v="188" actId="26606"/>
          <ac:spMkLst>
            <pc:docMk/>
            <pc:sldMk cId="3872481947" sldId="256"/>
            <ac:spMk id="1038" creationId="{D41FA3D7-37B0-47AA-8B62-7F5DEAF6A413}"/>
          </ac:spMkLst>
        </pc:spChg>
        <pc:spChg chg="add del">
          <ac:chgData name="Alex Brunet" userId="839c0d2dbfa004ba" providerId="LiveId" clId="{1FC80E29-ABCE-46A4-9737-445468FE35C5}" dt="2022-12-02T14:19:45.192" v="173" actId="26606"/>
          <ac:spMkLst>
            <pc:docMk/>
            <pc:sldMk cId="3872481947" sldId="256"/>
            <ac:spMk id="1039" creationId="{F81F9278-0E0F-41D5-9B0E-507E77D91CF4}"/>
          </ac:spMkLst>
        </pc:spChg>
        <pc:spChg chg="add del">
          <ac:chgData name="Alex Brunet" userId="839c0d2dbfa004ba" providerId="LiveId" clId="{1FC80E29-ABCE-46A4-9737-445468FE35C5}" dt="2022-12-02T14:20:20.187" v="188" actId="26606"/>
          <ac:spMkLst>
            <pc:docMk/>
            <pc:sldMk cId="3872481947" sldId="256"/>
            <ac:spMk id="1040" creationId="{4A8DB7F0-0917-4F6E-B25E-3279BBF5DF9C}"/>
          </ac:spMkLst>
        </pc:spChg>
        <pc:spChg chg="add del mod">
          <ac:chgData name="Alex Brunet" userId="839c0d2dbfa004ba" providerId="LiveId" clId="{1FC80E29-ABCE-46A4-9737-445468FE35C5}" dt="2022-12-02T14:20:10.121" v="183" actId="26606"/>
          <ac:spMkLst>
            <pc:docMk/>
            <pc:sldMk cId="3872481947" sldId="256"/>
            <ac:spMk id="1041" creationId="{71E04725-3D7A-4FC2-89B7-23B921D46FF5}"/>
          </ac:spMkLst>
        </pc:spChg>
        <pc:spChg chg="add del mod">
          <ac:chgData name="Alex Brunet" userId="839c0d2dbfa004ba" providerId="LiveId" clId="{1FC80E29-ABCE-46A4-9737-445468FE35C5}" dt="2022-12-02T14:20:10.121" v="183" actId="26606"/>
          <ac:spMkLst>
            <pc:docMk/>
            <pc:sldMk cId="3872481947" sldId="256"/>
            <ac:spMk id="1042" creationId="{1B2AAE15-94E5-496C-93B9-A85D985C741C}"/>
          </ac:spMkLst>
        </pc:spChg>
        <pc:spChg chg="add del mod">
          <ac:chgData name="Alex Brunet" userId="839c0d2dbfa004ba" providerId="LiveId" clId="{1FC80E29-ABCE-46A4-9737-445468FE35C5}" dt="2022-12-02T14:20:10.121" v="183" actId="26606"/>
          <ac:spMkLst>
            <pc:docMk/>
            <pc:sldMk cId="3872481947" sldId="256"/>
            <ac:spMk id="1043" creationId="{C1C55277-AB30-473F-9D07-4466F5769291}"/>
          </ac:spMkLst>
        </pc:spChg>
        <pc:spChg chg="add del mod">
          <ac:chgData name="Alex Brunet" userId="839c0d2dbfa004ba" providerId="LiveId" clId="{1FC80E29-ABCE-46A4-9737-445468FE35C5}" dt="2022-12-02T14:25:02.300" v="370" actId="478"/>
          <ac:spMkLst>
            <pc:docMk/>
            <pc:sldMk cId="3872481947" sldId="256"/>
            <ac:spMk id="1044" creationId="{17518024-69B4-4843-877B-A8C418CA63E4}"/>
          </ac:spMkLst>
        </pc:spChg>
        <pc:spChg chg="add del mod">
          <ac:chgData name="Alex Brunet" userId="839c0d2dbfa004ba" providerId="LiveId" clId="{1FC80E29-ABCE-46A4-9737-445468FE35C5}" dt="2022-12-02T14:27:10.487" v="403" actId="478"/>
          <ac:spMkLst>
            <pc:docMk/>
            <pc:sldMk cId="3872481947" sldId="256"/>
            <ac:spMk id="1045" creationId="{E26D1122-91DB-4E63-BCD1-21F66B143613}"/>
          </ac:spMkLst>
        </pc:spChg>
        <pc:spChg chg="add mod">
          <ac:chgData name="Alex Brunet" userId="839c0d2dbfa004ba" providerId="LiveId" clId="{1FC80E29-ABCE-46A4-9737-445468FE35C5}" dt="2022-12-02T14:23:32.197" v="237"/>
          <ac:spMkLst>
            <pc:docMk/>
            <pc:sldMk cId="3872481947" sldId="256"/>
            <ac:spMk id="1046" creationId="{00B92D0D-B1D8-40BF-BE4C-3912BEA6BF62}"/>
          </ac:spMkLst>
        </pc:spChg>
        <pc:grpChg chg="add del">
          <ac:chgData name="Alex Brunet" userId="839c0d2dbfa004ba" providerId="LiveId" clId="{1FC80E29-ABCE-46A4-9737-445468FE35C5}" dt="2022-12-02T13:24:23.732" v="2" actId="26606"/>
          <ac:grpSpMkLst>
            <pc:docMk/>
            <pc:sldMk cId="3872481947" sldId="256"/>
            <ac:grpSpMk id="11" creationId="{371201FD-B9B8-44FB-827C-2B72B2C61B68}"/>
          </ac:grpSpMkLst>
        </pc:grpChg>
        <pc:grpChg chg="add del">
          <ac:chgData name="Alex Brunet" userId="839c0d2dbfa004ba" providerId="LiveId" clId="{1FC80E29-ABCE-46A4-9737-445468FE35C5}" dt="2022-12-02T13:24:27.711" v="6" actId="26606"/>
          <ac:grpSpMkLst>
            <pc:docMk/>
            <pc:sldMk cId="3872481947" sldId="256"/>
            <ac:grpSpMk id="13" creationId="{FD57FA8A-6F6A-4738-A4C4-A1CA44170603}"/>
          </ac:grpSpMkLst>
        </pc:grpChg>
        <pc:grpChg chg="add del">
          <ac:chgData name="Alex Brunet" userId="839c0d2dbfa004ba" providerId="LiveId" clId="{1FC80E29-ABCE-46A4-9737-445468FE35C5}" dt="2022-12-02T13:24:27.711" v="6" actId="26606"/>
          <ac:grpSpMkLst>
            <pc:docMk/>
            <pc:sldMk cId="3872481947" sldId="256"/>
            <ac:grpSpMk id="25" creationId="{FA83938A-824D-4A58-A16F-424E254986BD}"/>
          </ac:grpSpMkLst>
        </pc:grpChg>
        <pc:grpChg chg="add del">
          <ac:chgData name="Alex Brunet" userId="839c0d2dbfa004ba" providerId="LiveId" clId="{1FC80E29-ABCE-46A4-9737-445468FE35C5}" dt="2022-12-02T13:24:27.711" v="6" actId="26606"/>
          <ac:grpSpMkLst>
            <pc:docMk/>
            <pc:sldMk cId="3872481947" sldId="256"/>
            <ac:grpSpMk id="34" creationId="{8593C7C3-23A8-4377-B2A6-0AA4120CF044}"/>
          </ac:grpSpMkLst>
        </pc:grpChg>
        <pc:grpChg chg="add del">
          <ac:chgData name="Alex Brunet" userId="839c0d2dbfa004ba" providerId="LiveId" clId="{1FC80E29-ABCE-46A4-9737-445468FE35C5}" dt="2022-12-02T13:24:27.711" v="6" actId="26606"/>
          <ac:grpSpMkLst>
            <pc:docMk/>
            <pc:sldMk cId="3872481947" sldId="256"/>
            <ac:grpSpMk id="38" creationId="{B531CCBB-545A-412B-89AF-AEB3068A7324}"/>
          </ac:grpSpMkLst>
        </pc:grpChg>
        <pc:picChg chg="add del">
          <ac:chgData name="Alex Brunet" userId="839c0d2dbfa004ba" providerId="LiveId" clId="{1FC80E29-ABCE-46A4-9737-445468FE35C5}" dt="2022-12-02T13:24:23.732" v="2" actId="26606"/>
          <ac:picMkLst>
            <pc:docMk/>
            <pc:sldMk cId="3872481947" sldId="256"/>
            <ac:picMk id="4" creationId="{13E45F23-7C3A-C20D-F8C9-845DCAEF0509}"/>
          </ac:picMkLst>
        </pc:picChg>
        <pc:picChg chg="add del">
          <ac:chgData name="Alex Brunet" userId="839c0d2dbfa004ba" providerId="LiveId" clId="{1FC80E29-ABCE-46A4-9737-445468FE35C5}" dt="2022-12-02T13:24:25.488" v="4" actId="26606"/>
          <ac:picMkLst>
            <pc:docMk/>
            <pc:sldMk cId="3872481947" sldId="256"/>
            <ac:picMk id="47" creationId="{62418257-1D01-9D80-ED9F-473CE1F65ED1}"/>
          </ac:picMkLst>
        </pc:picChg>
        <pc:picChg chg="add del">
          <ac:chgData name="Alex Brunet" userId="839c0d2dbfa004ba" providerId="LiveId" clId="{1FC80E29-ABCE-46A4-9737-445468FE35C5}" dt="2022-12-02T13:24:27.711" v="6" actId="26606"/>
          <ac:picMkLst>
            <pc:docMk/>
            <pc:sldMk cId="3872481947" sldId="256"/>
            <ac:picMk id="52" creationId="{906F312E-FFDA-849F-91AB-20B6F5EED230}"/>
          </ac:picMkLst>
        </pc:picChg>
        <pc:picChg chg="add del">
          <ac:chgData name="Alex Brunet" userId="839c0d2dbfa004ba" providerId="LiveId" clId="{1FC80E29-ABCE-46A4-9737-445468FE35C5}" dt="2022-12-02T13:24:29.002" v="8" actId="26606"/>
          <ac:picMkLst>
            <pc:docMk/>
            <pc:sldMk cId="3872481947" sldId="256"/>
            <ac:picMk id="55" creationId="{62418257-1D01-9D80-ED9F-473CE1F65ED1}"/>
          </ac:picMkLst>
        </pc:picChg>
        <pc:picChg chg="add del">
          <ac:chgData name="Alex Brunet" userId="839c0d2dbfa004ba" providerId="LiveId" clId="{1FC80E29-ABCE-46A4-9737-445468FE35C5}" dt="2022-12-02T13:24:31.886" v="10" actId="26606"/>
          <ac:picMkLst>
            <pc:docMk/>
            <pc:sldMk cId="3872481947" sldId="256"/>
            <ac:picMk id="59" creationId="{1EEB19D1-D67F-C439-29CE-8F95351F2BAD}"/>
          </ac:picMkLst>
        </pc:picChg>
        <pc:picChg chg="add del">
          <ac:chgData name="Alex Brunet" userId="839c0d2dbfa004ba" providerId="LiveId" clId="{1FC80E29-ABCE-46A4-9737-445468FE35C5}" dt="2022-12-02T13:25:35.155" v="12" actId="26606"/>
          <ac:picMkLst>
            <pc:docMk/>
            <pc:sldMk cId="3872481947" sldId="256"/>
            <ac:picMk id="63" creationId="{62418257-1D01-9D80-ED9F-473CE1F65ED1}"/>
          </ac:picMkLst>
        </pc:picChg>
        <pc:picChg chg="add del mod">
          <ac:chgData name="Alex Brunet" userId="839c0d2dbfa004ba" providerId="LiveId" clId="{1FC80E29-ABCE-46A4-9737-445468FE35C5}" dt="2022-12-02T14:19:34.648" v="170" actId="478"/>
          <ac:picMkLst>
            <pc:docMk/>
            <pc:sldMk cId="3872481947" sldId="256"/>
            <ac:picMk id="67" creationId="{7911DE54-8FD9-7768-E326-F794452A8480}"/>
          </ac:picMkLst>
        </pc:picChg>
        <pc:picChg chg="add del mod">
          <ac:chgData name="Alex Brunet" userId="839c0d2dbfa004ba" providerId="LiveId" clId="{1FC80E29-ABCE-46A4-9737-445468FE35C5}" dt="2022-12-02T13:26:47.600" v="22" actId="478"/>
          <ac:picMkLst>
            <pc:docMk/>
            <pc:sldMk cId="3872481947" sldId="256"/>
            <ac:picMk id="1026" creationId="{94BEBBB5-3DE5-6C57-0B2E-F7D29D3DFAAB}"/>
          </ac:picMkLst>
        </pc:picChg>
        <pc:picChg chg="add del mod">
          <ac:chgData name="Alex Brunet" userId="839c0d2dbfa004ba" providerId="LiveId" clId="{1FC80E29-ABCE-46A4-9737-445468FE35C5}" dt="2022-12-02T13:27:58.278" v="32"/>
          <ac:picMkLst>
            <pc:docMk/>
            <pc:sldMk cId="3872481947" sldId="256"/>
            <ac:picMk id="1028" creationId="{B2C1E731-0D2F-B9C2-219E-C6B7C7305AC4}"/>
          </ac:picMkLst>
        </pc:picChg>
        <pc:picChg chg="add mod ord">
          <ac:chgData name="Alex Brunet" userId="839c0d2dbfa004ba" providerId="LiveId" clId="{1FC80E29-ABCE-46A4-9737-445468FE35C5}" dt="2022-12-02T14:20:33.354" v="191" actId="1076"/>
          <ac:picMkLst>
            <pc:docMk/>
            <pc:sldMk cId="3872481947" sldId="256"/>
            <ac:picMk id="1030" creationId="{AA3EF555-EC6A-605B-81A7-D4ADADF4DB40}"/>
          </ac:picMkLst>
        </pc:picChg>
        <pc:cxnChg chg="add del">
          <ac:chgData name="Alex Brunet" userId="839c0d2dbfa004ba" providerId="LiveId" clId="{1FC80E29-ABCE-46A4-9737-445468FE35C5}" dt="2022-12-02T14:20:20.199" v="189" actId="26606"/>
          <ac:cxnSpMkLst>
            <pc:docMk/>
            <pc:sldMk cId="3872481947" sldId="256"/>
            <ac:cxnSpMk id="68" creationId="{BD1C99D0-461D-4A91-81EF-CCCD798B37A1}"/>
          </ac:cxnSpMkLst>
        </pc:cxnChg>
      </pc:sldChg>
      <pc:sldChg chg="modSp new del mod">
        <pc:chgData name="Alex Brunet" userId="839c0d2dbfa004ba" providerId="LiveId" clId="{1FC80E29-ABCE-46A4-9737-445468FE35C5}" dt="2022-12-02T14:23:38.517" v="239" actId="47"/>
        <pc:sldMkLst>
          <pc:docMk/>
          <pc:sldMk cId="407303424" sldId="257"/>
        </pc:sldMkLst>
        <pc:spChg chg="mod">
          <ac:chgData name="Alex Brunet" userId="839c0d2dbfa004ba" providerId="LiveId" clId="{1FC80E29-ABCE-46A4-9737-445468FE35C5}" dt="2022-12-02T14:23:32.197" v="237"/>
          <ac:spMkLst>
            <pc:docMk/>
            <pc:sldMk cId="407303424" sldId="257"/>
            <ac:spMk id="2" creationId="{5BE24249-FB2D-0AB8-4430-9DD2ECC1E293}"/>
          </ac:spMkLst>
        </pc:spChg>
        <pc:spChg chg="mod">
          <ac:chgData name="Alex Brunet" userId="839c0d2dbfa004ba" providerId="LiveId" clId="{1FC80E29-ABCE-46A4-9737-445468FE35C5}" dt="2022-12-02T14:23:32.197" v="237"/>
          <ac:spMkLst>
            <pc:docMk/>
            <pc:sldMk cId="407303424" sldId="257"/>
            <ac:spMk id="3" creationId="{B0AE4585-1CE9-347C-E0F9-8445780BD243}"/>
          </ac:spMkLst>
        </pc:spChg>
      </pc:sldChg>
      <pc:sldChg chg="new del">
        <pc:chgData name="Alex Brunet" userId="839c0d2dbfa004ba" providerId="LiveId" clId="{1FC80E29-ABCE-46A4-9737-445468FE35C5}" dt="2022-12-02T14:23:30.844" v="234" actId="680"/>
        <pc:sldMkLst>
          <pc:docMk/>
          <pc:sldMk cId="2536242855" sldId="258"/>
        </pc:sldMkLst>
      </pc:sldChg>
      <pc:sldChg chg="addSp delSp modSp new mod">
        <pc:chgData name="Alex Brunet" userId="839c0d2dbfa004ba" providerId="LiveId" clId="{1FC80E29-ABCE-46A4-9737-445468FE35C5}" dt="2022-12-03T08:53:50.701" v="3088" actId="20577"/>
        <pc:sldMkLst>
          <pc:docMk/>
          <pc:sldMk cId="3732284648" sldId="258"/>
        </pc:sldMkLst>
        <pc:spChg chg="mod">
          <ac:chgData name="Alex Brunet" userId="839c0d2dbfa004ba" providerId="LiveId" clId="{1FC80E29-ABCE-46A4-9737-445468FE35C5}" dt="2022-12-02T14:26:25.828" v="393" actId="26606"/>
          <ac:spMkLst>
            <pc:docMk/>
            <pc:sldMk cId="3732284648" sldId="258"/>
            <ac:spMk id="2" creationId="{B4EC24C7-3ED9-0A75-ECAA-80EAD5B446C3}"/>
          </ac:spMkLst>
        </pc:spChg>
        <pc:spChg chg="mod">
          <ac:chgData name="Alex Brunet" userId="839c0d2dbfa004ba" providerId="LiveId" clId="{1FC80E29-ABCE-46A4-9737-445468FE35C5}" dt="2022-12-03T08:53:50.701" v="3088" actId="20577"/>
          <ac:spMkLst>
            <pc:docMk/>
            <pc:sldMk cId="3732284648" sldId="258"/>
            <ac:spMk id="3" creationId="{50989AC8-F5DE-8C6E-24B1-623157FE4A13}"/>
          </ac:spMkLst>
        </pc:spChg>
        <pc:spChg chg="add del">
          <ac:chgData name="Alex Brunet" userId="839c0d2dbfa004ba" providerId="LiveId" clId="{1FC80E29-ABCE-46A4-9737-445468FE35C5}" dt="2022-12-02T14:25:05.370" v="371" actId="478"/>
          <ac:spMkLst>
            <pc:docMk/>
            <pc:sldMk cId="3732284648" sldId="258"/>
            <ac:spMk id="8" creationId="{01B9DAC8-714C-487B-8C97-2C36AA589C40}"/>
          </ac:spMkLst>
        </pc:spChg>
        <pc:spChg chg="add del mod">
          <ac:chgData name="Alex Brunet" userId="839c0d2dbfa004ba" providerId="LiveId" clId="{1FC80E29-ABCE-46A4-9737-445468FE35C5}" dt="2022-12-02T14:27:04.348" v="401" actId="478"/>
          <ac:spMkLst>
            <pc:docMk/>
            <pc:sldMk cId="3732284648" sldId="258"/>
            <ac:spMk id="10" creationId="{B5B82EC0-51EE-4F2E-A087-D5223789A8DB}"/>
          </ac:spMkLst>
        </pc:spChg>
        <pc:spChg chg="add mod">
          <ac:chgData name="Alex Brunet" userId="839c0d2dbfa004ba" providerId="LiveId" clId="{1FC80E29-ABCE-46A4-9737-445468FE35C5}" dt="2022-12-02T14:26:25.828" v="393" actId="26606"/>
          <ac:spMkLst>
            <pc:docMk/>
            <pc:sldMk cId="3732284648" sldId="258"/>
            <ac:spMk id="12" creationId="{7C41F5AD-86CF-4002-A24B-ED09D09239B3}"/>
          </ac:spMkLst>
        </pc:spChg>
        <pc:spChg chg="add del">
          <ac:chgData name="Alex Brunet" userId="839c0d2dbfa004ba" providerId="LiveId" clId="{1FC80E29-ABCE-46A4-9737-445468FE35C5}" dt="2022-12-02T14:27:06.412" v="402" actId="478"/>
          <ac:spMkLst>
            <pc:docMk/>
            <pc:sldMk cId="3732284648" sldId="258"/>
            <ac:spMk id="2055" creationId="{FE384373-EAE6-4D7A-8B9D-E008AD900DCF}"/>
          </ac:spMkLst>
        </pc:spChg>
        <pc:picChg chg="add mod ord">
          <ac:chgData name="Alex Brunet" userId="839c0d2dbfa004ba" providerId="LiveId" clId="{1FC80E29-ABCE-46A4-9737-445468FE35C5}" dt="2022-12-02T14:26:25.828" v="393" actId="26606"/>
          <ac:picMkLst>
            <pc:docMk/>
            <pc:sldMk cId="3732284648" sldId="258"/>
            <ac:picMk id="2050" creationId="{46E361DE-81E4-AFBC-B6D7-4EB684C136B3}"/>
          </ac:picMkLst>
        </pc:picChg>
      </pc:sldChg>
      <pc:sldChg chg="modSp new del mod">
        <pc:chgData name="Alex Brunet" userId="839c0d2dbfa004ba" providerId="LiveId" clId="{1FC80E29-ABCE-46A4-9737-445468FE35C5}" dt="2022-12-02T14:33:20.033" v="628" actId="47"/>
        <pc:sldMkLst>
          <pc:docMk/>
          <pc:sldMk cId="3229360714" sldId="259"/>
        </pc:sldMkLst>
        <pc:spChg chg="mod">
          <ac:chgData name="Alex Brunet" userId="839c0d2dbfa004ba" providerId="LiveId" clId="{1FC80E29-ABCE-46A4-9737-445468FE35C5}" dt="2022-12-02T14:32:26.852" v="620" actId="404"/>
          <ac:spMkLst>
            <pc:docMk/>
            <pc:sldMk cId="3229360714" sldId="259"/>
            <ac:spMk id="2" creationId="{EC8ECA2C-C330-401D-C292-1ADF349EEFE8}"/>
          </ac:spMkLst>
        </pc:spChg>
      </pc:sldChg>
      <pc:sldChg chg="addSp delSp modSp new mod modClrScheme chgLayout">
        <pc:chgData name="Alex Brunet" userId="839c0d2dbfa004ba" providerId="LiveId" clId="{1FC80E29-ABCE-46A4-9737-445468FE35C5}" dt="2022-12-02T14:36:07.135" v="660" actId="478"/>
        <pc:sldMkLst>
          <pc:docMk/>
          <pc:sldMk cId="2749998878" sldId="260"/>
        </pc:sldMkLst>
        <pc:spChg chg="mod ord">
          <ac:chgData name="Alex Brunet" userId="839c0d2dbfa004ba" providerId="LiveId" clId="{1FC80E29-ABCE-46A4-9737-445468FE35C5}" dt="2022-12-02T14:35:58.977" v="659" actId="1076"/>
          <ac:spMkLst>
            <pc:docMk/>
            <pc:sldMk cId="2749998878" sldId="260"/>
            <ac:spMk id="2" creationId="{9F84DD0E-CC7D-061B-655A-BF79D5F41609}"/>
          </ac:spMkLst>
        </pc:spChg>
        <pc:spChg chg="add del mod">
          <ac:chgData name="Alex Brunet" userId="839c0d2dbfa004ba" providerId="LiveId" clId="{1FC80E29-ABCE-46A4-9737-445468FE35C5}" dt="2022-12-02T14:35:20.538" v="643" actId="478"/>
          <ac:spMkLst>
            <pc:docMk/>
            <pc:sldMk cId="2749998878" sldId="260"/>
            <ac:spMk id="9" creationId="{0C0ABD97-D569-4A18-BD6C-9CBB9432E93E}"/>
          </ac:spMkLst>
        </pc:spChg>
        <pc:spChg chg="add del mod">
          <ac:chgData name="Alex Brunet" userId="839c0d2dbfa004ba" providerId="LiveId" clId="{1FC80E29-ABCE-46A4-9737-445468FE35C5}" dt="2022-12-02T14:35:46.184" v="656" actId="478"/>
          <ac:spMkLst>
            <pc:docMk/>
            <pc:sldMk cId="2749998878" sldId="260"/>
            <ac:spMk id="11" creationId="{5A3543A4-F08D-4D8C-9773-79C09DC456FB}"/>
          </ac:spMkLst>
        </pc:spChg>
        <pc:spChg chg="add del mod">
          <ac:chgData name="Alex Brunet" userId="839c0d2dbfa004ba" providerId="LiveId" clId="{1FC80E29-ABCE-46A4-9737-445468FE35C5}" dt="2022-12-02T14:35:48.314" v="657" actId="478"/>
          <ac:spMkLst>
            <pc:docMk/>
            <pc:sldMk cId="2749998878" sldId="260"/>
            <ac:spMk id="13" creationId="{D41FA3D7-37B0-47AA-8B62-7F5DEAF6A413}"/>
          </ac:spMkLst>
        </pc:spChg>
        <pc:spChg chg="add mod">
          <ac:chgData name="Alex Brunet" userId="839c0d2dbfa004ba" providerId="LiveId" clId="{1FC80E29-ABCE-46A4-9737-445468FE35C5}" dt="2022-12-02T14:35:02.570" v="635" actId="26606"/>
          <ac:spMkLst>
            <pc:docMk/>
            <pc:sldMk cId="2749998878" sldId="260"/>
            <ac:spMk id="15" creationId="{4A8DB7F0-0917-4F6E-B25E-3279BBF5DF9C}"/>
          </ac:spMkLst>
        </pc:spChg>
        <pc:spChg chg="add del">
          <ac:chgData name="Alex Brunet" userId="839c0d2dbfa004ba" providerId="LiveId" clId="{1FC80E29-ABCE-46A4-9737-445468FE35C5}" dt="2022-12-02T14:35:08.374" v="637" actId="26606"/>
          <ac:spMkLst>
            <pc:docMk/>
            <pc:sldMk cId="2749998878" sldId="260"/>
            <ac:spMk id="17" creationId="{0C0ABD97-D569-4A18-BD6C-9CBB9432E93E}"/>
          </ac:spMkLst>
        </pc:spChg>
        <pc:spChg chg="add del">
          <ac:chgData name="Alex Brunet" userId="839c0d2dbfa004ba" providerId="LiveId" clId="{1FC80E29-ABCE-46A4-9737-445468FE35C5}" dt="2022-12-02T14:35:08.374" v="637" actId="26606"/>
          <ac:spMkLst>
            <pc:docMk/>
            <pc:sldMk cId="2749998878" sldId="260"/>
            <ac:spMk id="18" creationId="{5A3543A4-F08D-4D8C-9773-79C09DC456FB}"/>
          </ac:spMkLst>
        </pc:spChg>
        <pc:spChg chg="add del">
          <ac:chgData name="Alex Brunet" userId="839c0d2dbfa004ba" providerId="LiveId" clId="{1FC80E29-ABCE-46A4-9737-445468FE35C5}" dt="2022-12-02T14:35:08.374" v="637" actId="26606"/>
          <ac:spMkLst>
            <pc:docMk/>
            <pc:sldMk cId="2749998878" sldId="260"/>
            <ac:spMk id="19" creationId="{D41FA3D7-37B0-47AA-8B62-7F5DEAF6A413}"/>
          </ac:spMkLst>
        </pc:spChg>
        <pc:spChg chg="add del">
          <ac:chgData name="Alex Brunet" userId="839c0d2dbfa004ba" providerId="LiveId" clId="{1FC80E29-ABCE-46A4-9737-445468FE35C5}" dt="2022-12-02T14:35:08.374" v="637" actId="26606"/>
          <ac:spMkLst>
            <pc:docMk/>
            <pc:sldMk cId="2749998878" sldId="260"/>
            <ac:spMk id="20" creationId="{4A8DB7F0-0917-4F6E-B25E-3279BBF5DF9C}"/>
          </ac:spMkLst>
        </pc:spChg>
        <pc:spChg chg="add del">
          <ac:chgData name="Alex Brunet" userId="839c0d2dbfa004ba" providerId="LiveId" clId="{1FC80E29-ABCE-46A4-9737-445468FE35C5}" dt="2022-12-02T14:35:12.869" v="639" actId="26606"/>
          <ac:spMkLst>
            <pc:docMk/>
            <pc:sldMk cId="2749998878" sldId="260"/>
            <ac:spMk id="22" creationId="{0C0ABD97-D569-4A18-BD6C-9CBB9432E93E}"/>
          </ac:spMkLst>
        </pc:spChg>
        <pc:spChg chg="add del">
          <ac:chgData name="Alex Brunet" userId="839c0d2dbfa004ba" providerId="LiveId" clId="{1FC80E29-ABCE-46A4-9737-445468FE35C5}" dt="2022-12-02T14:35:12.869" v="639" actId="26606"/>
          <ac:spMkLst>
            <pc:docMk/>
            <pc:sldMk cId="2749998878" sldId="260"/>
            <ac:spMk id="23" creationId="{5A3543A4-F08D-4D8C-9773-79C09DC456FB}"/>
          </ac:spMkLst>
        </pc:spChg>
        <pc:spChg chg="add del">
          <ac:chgData name="Alex Brunet" userId="839c0d2dbfa004ba" providerId="LiveId" clId="{1FC80E29-ABCE-46A4-9737-445468FE35C5}" dt="2022-12-02T14:35:12.869" v="639" actId="26606"/>
          <ac:spMkLst>
            <pc:docMk/>
            <pc:sldMk cId="2749998878" sldId="260"/>
            <ac:spMk id="24" creationId="{D41FA3D7-37B0-47AA-8B62-7F5DEAF6A413}"/>
          </ac:spMkLst>
        </pc:spChg>
        <pc:spChg chg="add del">
          <ac:chgData name="Alex Brunet" userId="839c0d2dbfa004ba" providerId="LiveId" clId="{1FC80E29-ABCE-46A4-9737-445468FE35C5}" dt="2022-12-02T14:35:12.869" v="639" actId="26606"/>
          <ac:spMkLst>
            <pc:docMk/>
            <pc:sldMk cId="2749998878" sldId="260"/>
            <ac:spMk id="25" creationId="{4A8DB7F0-0917-4F6E-B25E-3279BBF5DF9C}"/>
          </ac:spMkLst>
        </pc:spChg>
        <pc:spChg chg="add del">
          <ac:chgData name="Alex Brunet" userId="839c0d2dbfa004ba" providerId="LiveId" clId="{1FC80E29-ABCE-46A4-9737-445468FE35C5}" dt="2022-12-02T14:35:15.846" v="641" actId="26606"/>
          <ac:spMkLst>
            <pc:docMk/>
            <pc:sldMk cId="2749998878" sldId="260"/>
            <ac:spMk id="27" creationId="{A5B49BC3-54E8-4F20-B659-99E124FBB75E}"/>
          </ac:spMkLst>
        </pc:spChg>
        <pc:spChg chg="add del">
          <ac:chgData name="Alex Brunet" userId="839c0d2dbfa004ba" providerId="LiveId" clId="{1FC80E29-ABCE-46A4-9737-445468FE35C5}" dt="2022-12-02T14:35:15.846" v="641" actId="26606"/>
          <ac:spMkLst>
            <pc:docMk/>
            <pc:sldMk cId="2749998878" sldId="260"/>
            <ac:spMk id="28" creationId="{17518024-69B4-4843-877B-A8C418CA63E4}"/>
          </ac:spMkLst>
        </pc:spChg>
        <pc:spChg chg="add del">
          <ac:chgData name="Alex Brunet" userId="839c0d2dbfa004ba" providerId="LiveId" clId="{1FC80E29-ABCE-46A4-9737-445468FE35C5}" dt="2022-12-02T14:35:15.846" v="641" actId="26606"/>
          <ac:spMkLst>
            <pc:docMk/>
            <pc:sldMk cId="2749998878" sldId="260"/>
            <ac:spMk id="29" creationId="{E26D1122-91DB-4E63-BCD1-21F66B143613}"/>
          </ac:spMkLst>
        </pc:spChg>
        <pc:spChg chg="add del">
          <ac:chgData name="Alex Brunet" userId="839c0d2dbfa004ba" providerId="LiveId" clId="{1FC80E29-ABCE-46A4-9737-445468FE35C5}" dt="2022-12-02T14:35:15.846" v="641" actId="26606"/>
          <ac:spMkLst>
            <pc:docMk/>
            <pc:sldMk cId="2749998878" sldId="260"/>
            <ac:spMk id="30" creationId="{00B92D0D-B1D8-40BF-BE4C-3912BEA6BF62}"/>
          </ac:spMkLst>
        </pc:spChg>
        <pc:spChg chg="add del">
          <ac:chgData name="Alex Brunet" userId="839c0d2dbfa004ba" providerId="LiveId" clId="{1FC80E29-ABCE-46A4-9737-445468FE35C5}" dt="2022-12-02T14:35:22.942" v="644" actId="478"/>
          <ac:spMkLst>
            <pc:docMk/>
            <pc:sldMk cId="2749998878" sldId="260"/>
            <ac:spMk id="32" creationId="{0C0ABD97-D569-4A18-BD6C-9CBB9432E93E}"/>
          </ac:spMkLst>
        </pc:spChg>
        <pc:spChg chg="add del">
          <ac:chgData name="Alex Brunet" userId="839c0d2dbfa004ba" providerId="LiveId" clId="{1FC80E29-ABCE-46A4-9737-445468FE35C5}" dt="2022-12-02T14:36:07.135" v="660" actId="478"/>
          <ac:spMkLst>
            <pc:docMk/>
            <pc:sldMk cId="2749998878" sldId="260"/>
            <ac:spMk id="33" creationId="{5A3543A4-F08D-4D8C-9773-79C09DC456FB}"/>
          </ac:spMkLst>
        </pc:spChg>
        <pc:spChg chg="add del">
          <ac:chgData name="Alex Brunet" userId="839c0d2dbfa004ba" providerId="LiveId" clId="{1FC80E29-ABCE-46A4-9737-445468FE35C5}" dt="2022-12-02T14:35:51.359" v="658" actId="478"/>
          <ac:spMkLst>
            <pc:docMk/>
            <pc:sldMk cId="2749998878" sldId="260"/>
            <ac:spMk id="34" creationId="{D41FA3D7-37B0-47AA-8B62-7F5DEAF6A413}"/>
          </ac:spMkLst>
        </pc:spChg>
        <pc:spChg chg="add">
          <ac:chgData name="Alex Brunet" userId="839c0d2dbfa004ba" providerId="LiveId" clId="{1FC80E29-ABCE-46A4-9737-445468FE35C5}" dt="2022-12-02T14:35:15.858" v="642" actId="26606"/>
          <ac:spMkLst>
            <pc:docMk/>
            <pc:sldMk cId="2749998878" sldId="260"/>
            <ac:spMk id="35" creationId="{4A8DB7F0-0917-4F6E-B25E-3279BBF5DF9C}"/>
          </ac:spMkLst>
        </pc:spChg>
        <pc:picChg chg="add del mod">
          <ac:chgData name="Alex Brunet" userId="839c0d2dbfa004ba" providerId="LiveId" clId="{1FC80E29-ABCE-46A4-9737-445468FE35C5}" dt="2022-12-02T14:34:56.603" v="632" actId="478"/>
          <ac:picMkLst>
            <pc:docMk/>
            <pc:sldMk cId="2749998878" sldId="260"/>
            <ac:picMk id="3" creationId="{E0EB875E-05E4-85E3-9A5A-143D31C06695}"/>
          </ac:picMkLst>
        </pc:picChg>
        <pc:picChg chg="add mod">
          <ac:chgData name="Alex Brunet" userId="839c0d2dbfa004ba" providerId="LiveId" clId="{1FC80E29-ABCE-46A4-9737-445468FE35C5}" dt="2022-12-02T14:35:43.282" v="655" actId="1076"/>
          <ac:picMkLst>
            <pc:docMk/>
            <pc:sldMk cId="2749998878" sldId="260"/>
            <ac:picMk id="4" creationId="{96D4B6EA-014E-260D-3B3F-75ADFC6A8D99}"/>
          </ac:picMkLst>
        </pc:picChg>
      </pc:sldChg>
      <pc:sldChg chg="new del">
        <pc:chgData name="Alex Brunet" userId="839c0d2dbfa004ba" providerId="LiveId" clId="{1FC80E29-ABCE-46A4-9737-445468FE35C5}" dt="2022-12-02T14:33:09.090" v="624" actId="47"/>
        <pc:sldMkLst>
          <pc:docMk/>
          <pc:sldMk cId="4105556763" sldId="260"/>
        </pc:sldMkLst>
      </pc:sldChg>
      <pc:sldChg chg="new del">
        <pc:chgData name="Alex Brunet" userId="839c0d2dbfa004ba" providerId="LiveId" clId="{1FC80E29-ABCE-46A4-9737-445468FE35C5}" dt="2022-12-02T14:33:08.247" v="623" actId="47"/>
        <pc:sldMkLst>
          <pc:docMk/>
          <pc:sldMk cId="87469795" sldId="261"/>
        </pc:sldMkLst>
      </pc:sldChg>
      <pc:sldChg chg="addSp delSp modSp new mod">
        <pc:chgData name="Alex Brunet" userId="839c0d2dbfa004ba" providerId="LiveId" clId="{1FC80E29-ABCE-46A4-9737-445468FE35C5}" dt="2022-12-02T16:32:33.806" v="844" actId="20577"/>
        <pc:sldMkLst>
          <pc:docMk/>
          <pc:sldMk cId="4289560312" sldId="261"/>
        </pc:sldMkLst>
        <pc:spChg chg="mod">
          <ac:chgData name="Alex Brunet" userId="839c0d2dbfa004ba" providerId="LiveId" clId="{1FC80E29-ABCE-46A4-9737-445468FE35C5}" dt="2022-12-02T16:32:33.806" v="844" actId="20577"/>
          <ac:spMkLst>
            <pc:docMk/>
            <pc:sldMk cId="4289560312" sldId="261"/>
            <ac:spMk id="2" creationId="{71DBCF6C-557C-C295-9B7D-AF6429BAF5A6}"/>
          </ac:spMkLst>
        </pc:spChg>
        <pc:spChg chg="del">
          <ac:chgData name="Alex Brunet" userId="839c0d2dbfa004ba" providerId="LiveId" clId="{1FC80E29-ABCE-46A4-9737-445468FE35C5}" dt="2022-12-02T15:36:53.780" v="694" actId="22"/>
          <ac:spMkLst>
            <pc:docMk/>
            <pc:sldMk cId="4289560312" sldId="261"/>
            <ac:spMk id="3" creationId="{4E996FCD-F156-9BFD-5755-38C227D88AA6}"/>
          </ac:spMkLst>
        </pc:spChg>
        <pc:spChg chg="del">
          <ac:chgData name="Alex Brunet" userId="839c0d2dbfa004ba" providerId="LiveId" clId="{1FC80E29-ABCE-46A4-9737-445468FE35C5}" dt="2022-12-02T15:37:47.890" v="696" actId="22"/>
          <ac:spMkLst>
            <pc:docMk/>
            <pc:sldMk cId="4289560312" sldId="261"/>
            <ac:spMk id="4" creationId="{0E642975-8EC2-29DE-471D-D8CFDF7536D1}"/>
          </ac:spMkLst>
        </pc:spChg>
        <pc:picChg chg="add mod ord">
          <ac:chgData name="Alex Brunet" userId="839c0d2dbfa004ba" providerId="LiveId" clId="{1FC80E29-ABCE-46A4-9737-445468FE35C5}" dt="2022-12-02T15:37:58.478" v="699" actId="14100"/>
          <ac:picMkLst>
            <pc:docMk/>
            <pc:sldMk cId="4289560312" sldId="261"/>
            <ac:picMk id="6" creationId="{E38835BD-94BD-B2D9-9E95-1103498570FA}"/>
          </ac:picMkLst>
        </pc:picChg>
        <pc:picChg chg="add mod ord">
          <ac:chgData name="Alex Brunet" userId="839c0d2dbfa004ba" providerId="LiveId" clId="{1FC80E29-ABCE-46A4-9737-445468FE35C5}" dt="2022-12-02T15:38:05.728" v="702" actId="1076"/>
          <ac:picMkLst>
            <pc:docMk/>
            <pc:sldMk cId="4289560312" sldId="261"/>
            <ac:picMk id="8" creationId="{DC63317A-F08B-71DE-01C9-6927008AFD23}"/>
          </ac:picMkLst>
        </pc:picChg>
      </pc:sldChg>
      <pc:sldChg chg="modSp new del mod">
        <pc:chgData name="Alex Brunet" userId="839c0d2dbfa004ba" providerId="LiveId" clId="{1FC80E29-ABCE-46A4-9737-445468FE35C5}" dt="2022-12-02T15:53:17.847" v="728" actId="47"/>
        <pc:sldMkLst>
          <pc:docMk/>
          <pc:sldMk cId="3623369441" sldId="262"/>
        </pc:sldMkLst>
        <pc:spChg chg="mod">
          <ac:chgData name="Alex Brunet" userId="839c0d2dbfa004ba" providerId="LiveId" clId="{1FC80E29-ABCE-46A4-9737-445468FE35C5}" dt="2022-12-02T15:53:09.297" v="726" actId="20577"/>
          <ac:spMkLst>
            <pc:docMk/>
            <pc:sldMk cId="3623369441" sldId="262"/>
            <ac:spMk id="2" creationId="{108AE54B-8C58-40C0-98D6-5E6D953D3158}"/>
          </ac:spMkLst>
        </pc:spChg>
      </pc:sldChg>
      <pc:sldChg chg="addSp delSp modSp new mod ord modClrScheme chgLayout">
        <pc:chgData name="Alex Brunet" userId="839c0d2dbfa004ba" providerId="LiveId" clId="{1FC80E29-ABCE-46A4-9737-445468FE35C5}" dt="2022-12-02T21:43:15.344" v="2050" actId="20577"/>
        <pc:sldMkLst>
          <pc:docMk/>
          <pc:sldMk cId="576091283" sldId="263"/>
        </pc:sldMkLst>
        <pc:spChg chg="mod">
          <ac:chgData name="Alex Brunet" userId="839c0d2dbfa004ba" providerId="LiveId" clId="{1FC80E29-ABCE-46A4-9737-445468FE35C5}" dt="2022-12-02T21:36:40.486" v="1885" actId="26606"/>
          <ac:spMkLst>
            <pc:docMk/>
            <pc:sldMk cId="576091283" sldId="263"/>
            <ac:spMk id="2" creationId="{CAC3503B-5CBD-1291-289C-760D91915D3B}"/>
          </ac:spMkLst>
        </pc:spChg>
        <pc:spChg chg="del">
          <ac:chgData name="Alex Brunet" userId="839c0d2dbfa004ba" providerId="LiveId" clId="{1FC80E29-ABCE-46A4-9737-445468FE35C5}" dt="2022-12-02T15:54:02.495" v="762"/>
          <ac:spMkLst>
            <pc:docMk/>
            <pc:sldMk cId="576091283" sldId="263"/>
            <ac:spMk id="3" creationId="{A59830D5-A00D-5C49-8DA6-DA8B6B651401}"/>
          </ac:spMkLst>
        </pc:spChg>
        <pc:spChg chg="mod ord">
          <ac:chgData name="Alex Brunet" userId="839c0d2dbfa004ba" providerId="LiveId" clId="{1FC80E29-ABCE-46A4-9737-445468FE35C5}" dt="2022-12-02T21:43:15.344" v="2050" actId="20577"/>
          <ac:spMkLst>
            <pc:docMk/>
            <pc:sldMk cId="576091283" sldId="263"/>
            <ac:spMk id="4" creationId="{3AB12FD3-8944-18FD-69C3-8E8B9D5AB96F}"/>
          </ac:spMkLst>
        </pc:spChg>
        <pc:spChg chg="add del mod">
          <ac:chgData name="Alex Brunet" userId="839c0d2dbfa004ba" providerId="LiveId" clId="{1FC80E29-ABCE-46A4-9737-445468FE35C5}" dt="2022-12-02T20:48:15.931" v="1471" actId="26606"/>
          <ac:spMkLst>
            <pc:docMk/>
            <pc:sldMk cId="576091283" sldId="263"/>
            <ac:spMk id="10" creationId="{24A88C2B-BBA4-42B4-BD90-10615AE6D8D7}"/>
          </ac:spMkLst>
        </pc:spChg>
        <pc:spChg chg="add del mod">
          <ac:chgData name="Alex Brunet" userId="839c0d2dbfa004ba" providerId="LiveId" clId="{1FC80E29-ABCE-46A4-9737-445468FE35C5}" dt="2022-12-02T20:48:15.931" v="1471" actId="26606"/>
          <ac:spMkLst>
            <pc:docMk/>
            <pc:sldMk cId="576091283" sldId="263"/>
            <ac:spMk id="12" creationId="{030C91EB-472B-457A-9721-71076CA58013}"/>
          </ac:spMkLst>
        </pc:spChg>
        <pc:spChg chg="add del mod">
          <ac:chgData name="Alex Brunet" userId="839c0d2dbfa004ba" providerId="LiveId" clId="{1FC80E29-ABCE-46A4-9737-445468FE35C5}" dt="2022-12-02T20:48:15.931" v="1471" actId="26606"/>
          <ac:spMkLst>
            <pc:docMk/>
            <pc:sldMk cId="576091283" sldId="263"/>
            <ac:spMk id="14" creationId="{920EAB97-BCBD-4835-8F90-55730D56C121}"/>
          </ac:spMkLst>
        </pc:spChg>
        <pc:spChg chg="add del mod">
          <ac:chgData name="Alex Brunet" userId="839c0d2dbfa004ba" providerId="LiveId" clId="{1FC80E29-ABCE-46A4-9737-445468FE35C5}" dt="2022-12-02T20:48:20.091" v="1473" actId="26606"/>
          <ac:spMkLst>
            <pc:docMk/>
            <pc:sldMk cId="576091283" sldId="263"/>
            <ac:spMk id="16" creationId="{E8DF09D5-C52C-493D-B30F-EBEBCC8D14CB}"/>
          </ac:spMkLst>
        </pc:spChg>
        <pc:spChg chg="add del mod">
          <ac:chgData name="Alex Brunet" userId="839c0d2dbfa004ba" providerId="LiveId" clId="{1FC80E29-ABCE-46A4-9737-445468FE35C5}" dt="2022-12-02T20:48:20.091" v="1473" actId="26606"/>
          <ac:spMkLst>
            <pc:docMk/>
            <pc:sldMk cId="576091283" sldId="263"/>
            <ac:spMk id="17" creationId="{24E70952-F747-4048-BA79-210370034F46}"/>
          </ac:spMkLst>
        </pc:spChg>
        <pc:spChg chg="add del mod">
          <ac:chgData name="Alex Brunet" userId="839c0d2dbfa004ba" providerId="LiveId" clId="{1FC80E29-ABCE-46A4-9737-445468FE35C5}" dt="2022-12-02T20:48:20.091" v="1473" actId="26606"/>
          <ac:spMkLst>
            <pc:docMk/>
            <pc:sldMk cId="576091283" sldId="263"/>
            <ac:spMk id="18" creationId="{6280A22E-C20E-40FF-BA71-2B233651B9A1}"/>
          </ac:spMkLst>
        </pc:spChg>
        <pc:spChg chg="add del mod">
          <ac:chgData name="Alex Brunet" userId="839c0d2dbfa004ba" providerId="LiveId" clId="{1FC80E29-ABCE-46A4-9737-445468FE35C5}" dt="2022-12-02T20:48:22.088" v="1475" actId="26606"/>
          <ac:spMkLst>
            <pc:docMk/>
            <pc:sldMk cId="576091283" sldId="263"/>
            <ac:spMk id="20" creationId="{E02C781C-2948-4514-8D64-7BA4B9732883}"/>
          </ac:spMkLst>
        </pc:spChg>
        <pc:spChg chg="add del mod">
          <ac:chgData name="Alex Brunet" userId="839c0d2dbfa004ba" providerId="LiveId" clId="{1FC80E29-ABCE-46A4-9737-445468FE35C5}" dt="2022-12-02T20:48:22.088" v="1475" actId="26606"/>
          <ac:spMkLst>
            <pc:docMk/>
            <pc:sldMk cId="576091283" sldId="263"/>
            <ac:spMk id="21" creationId="{9B029086-7800-4237-9C3C-72272AD6C8E6}"/>
          </ac:spMkLst>
        </pc:spChg>
        <pc:spChg chg="add del mod">
          <ac:chgData name="Alex Brunet" userId="839c0d2dbfa004ba" providerId="LiveId" clId="{1FC80E29-ABCE-46A4-9737-445468FE35C5}" dt="2022-12-02T20:48:22.088" v="1475" actId="26606"/>
          <ac:spMkLst>
            <pc:docMk/>
            <pc:sldMk cId="576091283" sldId="263"/>
            <ac:spMk id="22" creationId="{E3AF5CA9-9FC6-4278-A5FD-EF48769AE8CB}"/>
          </ac:spMkLst>
        </pc:spChg>
        <pc:spChg chg="add del mod">
          <ac:chgData name="Alex Brunet" userId="839c0d2dbfa004ba" providerId="LiveId" clId="{1FC80E29-ABCE-46A4-9737-445468FE35C5}" dt="2022-12-02T20:48:26.131" v="1477" actId="26606"/>
          <ac:spMkLst>
            <pc:docMk/>
            <pc:sldMk cId="576091283" sldId="263"/>
            <ac:spMk id="24" creationId="{FE384373-EAE6-4D7A-8B9D-E008AD900DCF}"/>
          </ac:spMkLst>
        </pc:spChg>
        <pc:spChg chg="add del mod">
          <ac:chgData name="Alex Brunet" userId="839c0d2dbfa004ba" providerId="LiveId" clId="{1FC80E29-ABCE-46A4-9737-445468FE35C5}" dt="2022-12-02T20:48:26.131" v="1477" actId="26606"/>
          <ac:spMkLst>
            <pc:docMk/>
            <pc:sldMk cId="576091283" sldId="263"/>
            <ac:spMk id="25" creationId="{D73A9451-6C04-4EAB-BE98-3DBFDE9ACCEA}"/>
          </ac:spMkLst>
        </pc:spChg>
        <pc:spChg chg="add del mod">
          <ac:chgData name="Alex Brunet" userId="839c0d2dbfa004ba" providerId="LiveId" clId="{1FC80E29-ABCE-46A4-9737-445468FE35C5}" dt="2022-12-02T20:48:26.131" v="1477" actId="26606"/>
          <ac:spMkLst>
            <pc:docMk/>
            <pc:sldMk cId="576091283" sldId="263"/>
            <ac:spMk id="26" creationId="{AB7ADB87-B7F5-45DE-813F-07A35900A74C}"/>
          </ac:spMkLst>
        </pc:spChg>
        <pc:spChg chg="add del mod">
          <ac:chgData name="Alex Brunet" userId="839c0d2dbfa004ba" providerId="LiveId" clId="{1FC80E29-ABCE-46A4-9737-445468FE35C5}" dt="2022-12-02T21:34:20.546" v="1870" actId="478"/>
          <ac:spMkLst>
            <pc:docMk/>
            <pc:sldMk cId="576091283" sldId="263"/>
            <ac:spMk id="28" creationId="{24A88C2B-BBA4-42B4-BD90-10615AE6D8D7}"/>
          </ac:spMkLst>
        </pc:spChg>
        <pc:spChg chg="add del mod">
          <ac:chgData name="Alex Brunet" userId="839c0d2dbfa004ba" providerId="LiveId" clId="{1FC80E29-ABCE-46A4-9737-445468FE35C5}" dt="2022-12-02T21:34:22.956" v="1871" actId="478"/>
          <ac:spMkLst>
            <pc:docMk/>
            <pc:sldMk cId="576091283" sldId="263"/>
            <ac:spMk id="29" creationId="{030C91EB-472B-457A-9721-71076CA58013}"/>
          </ac:spMkLst>
        </pc:spChg>
        <pc:spChg chg="add mod">
          <ac:chgData name="Alex Brunet" userId="839c0d2dbfa004ba" providerId="LiveId" clId="{1FC80E29-ABCE-46A4-9737-445468FE35C5}" dt="2022-12-02T21:36:40.486" v="1885" actId="26606"/>
          <ac:spMkLst>
            <pc:docMk/>
            <pc:sldMk cId="576091283" sldId="263"/>
            <ac:spMk id="30" creationId="{920EAB97-BCBD-4835-8F90-55730D56C121}"/>
          </ac:spMkLst>
        </pc:spChg>
        <pc:spChg chg="add del">
          <ac:chgData name="Alex Brunet" userId="839c0d2dbfa004ba" providerId="LiveId" clId="{1FC80E29-ABCE-46A4-9737-445468FE35C5}" dt="2022-12-02T21:36:44.391" v="1886" actId="478"/>
          <ac:spMkLst>
            <pc:docMk/>
            <pc:sldMk cId="576091283" sldId="263"/>
            <ac:spMk id="35" creationId="{EEAC815C-2AF9-448A-95FC-692B238DC55D}"/>
          </ac:spMkLst>
        </pc:spChg>
        <pc:spChg chg="add del">
          <ac:chgData name="Alex Brunet" userId="839c0d2dbfa004ba" providerId="LiveId" clId="{1FC80E29-ABCE-46A4-9737-445468FE35C5}" dt="2022-12-02T21:36:46.715" v="1887" actId="478"/>
          <ac:spMkLst>
            <pc:docMk/>
            <pc:sldMk cId="576091283" sldId="263"/>
            <ac:spMk id="37" creationId="{F0CDE0F8-19A7-4581-8963-42578EED3F4F}"/>
          </ac:spMkLst>
        </pc:spChg>
        <pc:picChg chg="add mod">
          <ac:chgData name="Alex Brunet" userId="839c0d2dbfa004ba" providerId="LiveId" clId="{1FC80E29-ABCE-46A4-9737-445468FE35C5}" dt="2022-12-02T21:43:09.159" v="2048" actId="1076"/>
          <ac:picMkLst>
            <pc:docMk/>
            <pc:sldMk cId="576091283" sldId="263"/>
            <ac:picMk id="5" creationId="{6FEB5AE2-E817-7291-4230-0B7BC29E6000}"/>
          </ac:picMkLst>
        </pc:picChg>
      </pc:sldChg>
      <pc:sldChg chg="addSp delSp modSp new mod modClrScheme chgLayout">
        <pc:chgData name="Alex Brunet" userId="839c0d2dbfa004ba" providerId="LiveId" clId="{1FC80E29-ABCE-46A4-9737-445468FE35C5}" dt="2022-12-02T21:43:24.491" v="2055" actId="20577"/>
        <pc:sldMkLst>
          <pc:docMk/>
          <pc:sldMk cId="36766310" sldId="264"/>
        </pc:sldMkLst>
        <pc:spChg chg="mod">
          <ac:chgData name="Alex Brunet" userId="839c0d2dbfa004ba" providerId="LiveId" clId="{1FC80E29-ABCE-46A4-9737-445468FE35C5}" dt="2022-12-02T20:33:29.664" v="1378" actId="26606"/>
          <ac:spMkLst>
            <pc:docMk/>
            <pc:sldMk cId="36766310" sldId="264"/>
            <ac:spMk id="2" creationId="{CC443735-6FE5-E9FC-5222-5F4E703D6171}"/>
          </ac:spMkLst>
        </pc:spChg>
        <pc:spChg chg="del">
          <ac:chgData name="Alex Brunet" userId="839c0d2dbfa004ba" providerId="LiveId" clId="{1FC80E29-ABCE-46A4-9737-445468FE35C5}" dt="2022-12-02T16:29:33.320" v="767" actId="22"/>
          <ac:spMkLst>
            <pc:docMk/>
            <pc:sldMk cId="36766310" sldId="264"/>
            <ac:spMk id="3" creationId="{BB4DF8EF-CD6C-23E7-7ACF-B11F4610E9B9}"/>
          </ac:spMkLst>
        </pc:spChg>
        <pc:spChg chg="mod">
          <ac:chgData name="Alex Brunet" userId="839c0d2dbfa004ba" providerId="LiveId" clId="{1FC80E29-ABCE-46A4-9737-445468FE35C5}" dt="2022-12-02T21:43:24.491" v="2055" actId="20577"/>
          <ac:spMkLst>
            <pc:docMk/>
            <pc:sldMk cId="36766310" sldId="264"/>
            <ac:spMk id="4" creationId="{83D01375-58AA-7063-D0AD-A34DDDFBA986}"/>
          </ac:spMkLst>
        </pc:spChg>
        <pc:spChg chg="add del mod">
          <ac:chgData name="Alex Brunet" userId="839c0d2dbfa004ba" providerId="LiveId" clId="{1FC80E29-ABCE-46A4-9737-445468FE35C5}" dt="2022-12-02T20:33:26.322" v="1373" actId="26606"/>
          <ac:spMkLst>
            <pc:docMk/>
            <pc:sldMk cId="36766310" sldId="264"/>
            <ac:spMk id="11" creationId="{C087ACBA-FFFE-4601-9C9C-4C3A5E0890A5}"/>
          </ac:spMkLst>
        </pc:spChg>
        <pc:spChg chg="add del mod">
          <ac:chgData name="Alex Brunet" userId="839c0d2dbfa004ba" providerId="LiveId" clId="{1FC80E29-ABCE-46A4-9737-445468FE35C5}" dt="2022-12-02T20:33:26.322" v="1373" actId="26606"/>
          <ac:spMkLst>
            <pc:docMk/>
            <pc:sldMk cId="36766310" sldId="264"/>
            <ac:spMk id="13" creationId="{5ED7D61D-CD14-4747-86BE-54E09A715BE3}"/>
          </ac:spMkLst>
        </pc:spChg>
        <pc:spChg chg="add del mod">
          <ac:chgData name="Alex Brunet" userId="839c0d2dbfa004ba" providerId="LiveId" clId="{1FC80E29-ABCE-46A4-9737-445468FE35C5}" dt="2022-12-02T20:33:26.322" v="1373" actId="26606"/>
          <ac:spMkLst>
            <pc:docMk/>
            <pc:sldMk cId="36766310" sldId="264"/>
            <ac:spMk id="15" creationId="{90AE4F5C-69EA-478E-B0F0-B194C876FBAD}"/>
          </ac:spMkLst>
        </pc:spChg>
        <pc:spChg chg="add del mod">
          <ac:chgData name="Alex Brunet" userId="839c0d2dbfa004ba" providerId="LiveId" clId="{1FC80E29-ABCE-46A4-9737-445468FE35C5}" dt="2022-12-02T20:33:28.349" v="1375" actId="26606"/>
          <ac:spMkLst>
            <pc:docMk/>
            <pc:sldMk cId="36766310" sldId="264"/>
            <ac:spMk id="17" creationId="{7A9EDE29-E0C6-4D46-9E25-79324E6DF5DA}"/>
          </ac:spMkLst>
        </pc:spChg>
        <pc:spChg chg="add del mod">
          <ac:chgData name="Alex Brunet" userId="839c0d2dbfa004ba" providerId="LiveId" clId="{1FC80E29-ABCE-46A4-9737-445468FE35C5}" dt="2022-12-02T20:33:28.349" v="1375" actId="26606"/>
          <ac:spMkLst>
            <pc:docMk/>
            <pc:sldMk cId="36766310" sldId="264"/>
            <ac:spMk id="18" creationId="{FC4315EF-4DA4-4F53-AD57-9AEA11A06741}"/>
          </ac:spMkLst>
        </pc:spChg>
        <pc:spChg chg="add del mod">
          <ac:chgData name="Alex Brunet" userId="839c0d2dbfa004ba" providerId="LiveId" clId="{1FC80E29-ABCE-46A4-9737-445468FE35C5}" dt="2022-12-02T20:33:28.349" v="1375" actId="26606"/>
          <ac:spMkLst>
            <pc:docMk/>
            <pc:sldMk cId="36766310" sldId="264"/>
            <ac:spMk id="19" creationId="{F664BE16-65FE-4E58-BF5C-475E8F8EA464}"/>
          </ac:spMkLst>
        </pc:spChg>
        <pc:spChg chg="add del mod">
          <ac:chgData name="Alex Brunet" userId="839c0d2dbfa004ba" providerId="LiveId" clId="{1FC80E29-ABCE-46A4-9737-445468FE35C5}" dt="2022-12-02T20:33:29.650" v="1377" actId="26606"/>
          <ac:spMkLst>
            <pc:docMk/>
            <pc:sldMk cId="36766310" sldId="264"/>
            <ac:spMk id="21" creationId="{E02C781C-2948-4514-8D64-7BA4B9732883}"/>
          </ac:spMkLst>
        </pc:spChg>
        <pc:spChg chg="add del mod">
          <ac:chgData name="Alex Brunet" userId="839c0d2dbfa004ba" providerId="LiveId" clId="{1FC80E29-ABCE-46A4-9737-445468FE35C5}" dt="2022-12-02T20:33:29.650" v="1377" actId="26606"/>
          <ac:spMkLst>
            <pc:docMk/>
            <pc:sldMk cId="36766310" sldId="264"/>
            <ac:spMk id="22" creationId="{9B029086-7800-4237-9C3C-72272AD6C8E6}"/>
          </ac:spMkLst>
        </pc:spChg>
        <pc:spChg chg="add del mod">
          <ac:chgData name="Alex Brunet" userId="839c0d2dbfa004ba" providerId="LiveId" clId="{1FC80E29-ABCE-46A4-9737-445468FE35C5}" dt="2022-12-02T20:33:29.650" v="1377" actId="26606"/>
          <ac:spMkLst>
            <pc:docMk/>
            <pc:sldMk cId="36766310" sldId="264"/>
            <ac:spMk id="23" creationId="{E3AF5CA9-9FC6-4278-A5FD-EF48769AE8CB}"/>
          </ac:spMkLst>
        </pc:spChg>
        <pc:spChg chg="add del mod">
          <ac:chgData name="Alex Brunet" userId="839c0d2dbfa004ba" providerId="LiveId" clId="{1FC80E29-ABCE-46A4-9737-445468FE35C5}" dt="2022-12-02T21:34:14.425" v="1868" actId="478"/>
          <ac:spMkLst>
            <pc:docMk/>
            <pc:sldMk cId="36766310" sldId="264"/>
            <ac:spMk id="25" creationId="{E8DF09D5-C52C-493D-B30F-EBEBCC8D14CB}"/>
          </ac:spMkLst>
        </pc:spChg>
        <pc:spChg chg="add del mod">
          <ac:chgData name="Alex Brunet" userId="839c0d2dbfa004ba" providerId="LiveId" clId="{1FC80E29-ABCE-46A4-9737-445468FE35C5}" dt="2022-12-02T21:34:16.787" v="1869" actId="478"/>
          <ac:spMkLst>
            <pc:docMk/>
            <pc:sldMk cId="36766310" sldId="264"/>
            <ac:spMk id="26" creationId="{24E70952-F747-4048-BA79-210370034F46}"/>
          </ac:spMkLst>
        </pc:spChg>
        <pc:spChg chg="add mod">
          <ac:chgData name="Alex Brunet" userId="839c0d2dbfa004ba" providerId="LiveId" clId="{1FC80E29-ABCE-46A4-9737-445468FE35C5}" dt="2022-12-02T20:33:29.664" v="1378" actId="26606"/>
          <ac:spMkLst>
            <pc:docMk/>
            <pc:sldMk cId="36766310" sldId="264"/>
            <ac:spMk id="27" creationId="{6280A22E-C20E-40FF-BA71-2B233651B9A1}"/>
          </ac:spMkLst>
        </pc:spChg>
        <pc:picChg chg="add mod ord modCrop">
          <ac:chgData name="Alex Brunet" userId="839c0d2dbfa004ba" providerId="LiveId" clId="{1FC80E29-ABCE-46A4-9737-445468FE35C5}" dt="2022-12-02T20:33:29.664" v="1378" actId="26606"/>
          <ac:picMkLst>
            <pc:docMk/>
            <pc:sldMk cId="36766310" sldId="264"/>
            <ac:picMk id="6" creationId="{D73B9847-72F1-B9FB-5311-AE11F988EA0B}"/>
          </ac:picMkLst>
        </pc:picChg>
      </pc:sldChg>
      <pc:sldChg chg="addSp delSp modSp new mod ord modClrScheme chgLayout">
        <pc:chgData name="Alex Brunet" userId="839c0d2dbfa004ba" providerId="LiveId" clId="{1FC80E29-ABCE-46A4-9737-445468FE35C5}" dt="2022-12-02T21:34:36.220" v="1875" actId="478"/>
        <pc:sldMkLst>
          <pc:docMk/>
          <pc:sldMk cId="1439665520" sldId="265"/>
        </pc:sldMkLst>
        <pc:spChg chg="mod">
          <ac:chgData name="Alex Brunet" userId="839c0d2dbfa004ba" providerId="LiveId" clId="{1FC80E29-ABCE-46A4-9737-445468FE35C5}" dt="2022-12-02T21:31:46.362" v="1787" actId="26606"/>
          <ac:spMkLst>
            <pc:docMk/>
            <pc:sldMk cId="1439665520" sldId="265"/>
            <ac:spMk id="2" creationId="{92147A53-F628-200B-78C0-FF2B400A30DF}"/>
          </ac:spMkLst>
        </pc:spChg>
        <pc:spChg chg="del">
          <ac:chgData name="Alex Brunet" userId="839c0d2dbfa004ba" providerId="LiveId" clId="{1FC80E29-ABCE-46A4-9737-445468FE35C5}" dt="2022-12-02T16:33:54.580" v="890"/>
          <ac:spMkLst>
            <pc:docMk/>
            <pc:sldMk cId="1439665520" sldId="265"/>
            <ac:spMk id="3" creationId="{560DD072-B790-7BE7-3E14-0D7B44F10B94}"/>
          </ac:spMkLst>
        </pc:spChg>
        <pc:spChg chg="mod">
          <ac:chgData name="Alex Brunet" userId="839c0d2dbfa004ba" providerId="LiveId" clId="{1FC80E29-ABCE-46A4-9737-445468FE35C5}" dt="2022-12-02T21:31:46.362" v="1787" actId="26606"/>
          <ac:spMkLst>
            <pc:docMk/>
            <pc:sldMk cId="1439665520" sldId="265"/>
            <ac:spMk id="4" creationId="{04DFF970-F3F0-6A2B-6532-BD4D7A1493CF}"/>
          </ac:spMkLst>
        </pc:spChg>
        <pc:spChg chg="add del mod">
          <ac:chgData name="Alex Brunet" userId="839c0d2dbfa004ba" providerId="LiveId" clId="{1FC80E29-ABCE-46A4-9737-445468FE35C5}" dt="2022-12-02T17:53:42.319" v="1077"/>
          <ac:spMkLst>
            <pc:docMk/>
            <pc:sldMk cId="1439665520" sldId="265"/>
            <ac:spMk id="7" creationId="{54E60289-85EE-6063-66FD-2A721F8C2296}"/>
          </ac:spMkLst>
        </pc:spChg>
        <pc:spChg chg="add del mod">
          <ac:chgData name="Alex Brunet" userId="839c0d2dbfa004ba" providerId="LiveId" clId="{1FC80E29-ABCE-46A4-9737-445468FE35C5}" dt="2022-12-02T21:34:34.256" v="1874" actId="478"/>
          <ac:spMkLst>
            <pc:docMk/>
            <pc:sldMk cId="1439665520" sldId="265"/>
            <ac:spMk id="14" creationId="{7B09EB12-607D-4566-BBD2-38946D66483C}"/>
          </ac:spMkLst>
        </pc:spChg>
        <pc:spChg chg="add del mod">
          <ac:chgData name="Alex Brunet" userId="839c0d2dbfa004ba" providerId="LiveId" clId="{1FC80E29-ABCE-46A4-9737-445468FE35C5}" dt="2022-12-02T21:34:36.220" v="1875" actId="478"/>
          <ac:spMkLst>
            <pc:docMk/>
            <pc:sldMk cId="1439665520" sldId="265"/>
            <ac:spMk id="16" creationId="{30E3C210-3AB0-430C-B1BC-2FB3BD069078}"/>
          </ac:spMkLst>
        </pc:spChg>
        <pc:spChg chg="add mod">
          <ac:chgData name="Alex Brunet" userId="839c0d2dbfa004ba" providerId="LiveId" clId="{1FC80E29-ABCE-46A4-9737-445468FE35C5}" dt="2022-12-02T21:31:46.362" v="1787" actId="26606"/>
          <ac:spMkLst>
            <pc:docMk/>
            <pc:sldMk cId="1439665520" sldId="265"/>
            <ac:spMk id="18" creationId="{B5820CAA-1E47-4CF2-ADB7-2E06AA2E72A5}"/>
          </ac:spMkLst>
        </pc:spChg>
        <pc:spChg chg="add">
          <ac:chgData name="Alex Brunet" userId="839c0d2dbfa004ba" providerId="LiveId" clId="{1FC80E29-ABCE-46A4-9737-445468FE35C5}" dt="2022-12-02T21:31:46.362" v="1787" actId="26606"/>
          <ac:spMkLst>
            <pc:docMk/>
            <pc:sldMk cId="1439665520" sldId="265"/>
            <ac:spMk id="23" creationId="{BDC533AA-B6B5-45C1-841D-B865E2FFF50F}"/>
          </ac:spMkLst>
        </pc:spChg>
        <pc:spChg chg="add">
          <ac:chgData name="Alex Brunet" userId="839c0d2dbfa004ba" providerId="LiveId" clId="{1FC80E29-ABCE-46A4-9737-445468FE35C5}" dt="2022-12-02T21:31:46.362" v="1787" actId="26606"/>
          <ac:spMkLst>
            <pc:docMk/>
            <pc:sldMk cId="1439665520" sldId="265"/>
            <ac:spMk id="25" creationId="{F04A0B6E-3C5F-4D45-8EC3-F7CCB53D053A}"/>
          </ac:spMkLst>
        </pc:spChg>
        <pc:picChg chg="add del mod">
          <ac:chgData name="Alex Brunet" userId="839c0d2dbfa004ba" providerId="LiveId" clId="{1FC80E29-ABCE-46A4-9737-445468FE35C5}" dt="2022-12-02T17:51:52.326" v="1072" actId="21"/>
          <ac:picMkLst>
            <pc:docMk/>
            <pc:sldMk cId="1439665520" sldId="265"/>
            <ac:picMk id="5" creationId="{3C3C2941-3D10-01B1-CAC2-E46CA374F632}"/>
          </ac:picMkLst>
        </pc:picChg>
        <pc:picChg chg="add mod ord">
          <ac:chgData name="Alex Brunet" userId="839c0d2dbfa004ba" providerId="LiveId" clId="{1FC80E29-ABCE-46A4-9737-445468FE35C5}" dt="2022-12-02T21:31:49.167" v="1789" actId="962"/>
          <ac:picMkLst>
            <pc:docMk/>
            <pc:sldMk cId="1439665520" sldId="265"/>
            <ac:picMk id="8" creationId="{38E6A0F8-2A9B-6B6F-7CDF-1BC531371086}"/>
          </ac:picMkLst>
        </pc:picChg>
        <pc:picChg chg="add mod ord">
          <ac:chgData name="Alex Brunet" userId="839c0d2dbfa004ba" providerId="LiveId" clId="{1FC80E29-ABCE-46A4-9737-445468FE35C5}" dt="2022-12-02T21:31:49.352" v="1790" actId="27614"/>
          <ac:picMkLst>
            <pc:docMk/>
            <pc:sldMk cId="1439665520" sldId="265"/>
            <ac:picMk id="9" creationId="{21A7076E-3DCF-606C-E668-E7FE530B3F62}"/>
          </ac:picMkLst>
        </pc:picChg>
      </pc:sldChg>
      <pc:sldChg chg="addSp delSp modSp new mod ord">
        <pc:chgData name="Alex Brunet" userId="839c0d2dbfa004ba" providerId="LiveId" clId="{1FC80E29-ABCE-46A4-9737-445468FE35C5}" dt="2022-12-02T20:34:01.714" v="1405" actId="1076"/>
        <pc:sldMkLst>
          <pc:docMk/>
          <pc:sldMk cId="2777004106" sldId="266"/>
        </pc:sldMkLst>
        <pc:spChg chg="mod">
          <ac:chgData name="Alex Brunet" userId="839c0d2dbfa004ba" providerId="LiveId" clId="{1FC80E29-ABCE-46A4-9737-445468FE35C5}" dt="2022-12-02T16:44:14.630" v="942" actId="404"/>
          <ac:spMkLst>
            <pc:docMk/>
            <pc:sldMk cId="2777004106" sldId="266"/>
            <ac:spMk id="2" creationId="{3D7C3E9D-88A8-0B43-71AA-96D861F72D03}"/>
          </ac:spMkLst>
        </pc:spChg>
        <pc:spChg chg="del">
          <ac:chgData name="Alex Brunet" userId="839c0d2dbfa004ba" providerId="LiveId" clId="{1FC80E29-ABCE-46A4-9737-445468FE35C5}" dt="2022-12-02T16:43:13.656" v="930"/>
          <ac:spMkLst>
            <pc:docMk/>
            <pc:sldMk cId="2777004106" sldId="266"/>
            <ac:spMk id="3" creationId="{8820D7D7-043C-7E96-6A88-4FCCA4381AA4}"/>
          </ac:spMkLst>
        </pc:spChg>
        <pc:spChg chg="del mod">
          <ac:chgData name="Alex Brunet" userId="839c0d2dbfa004ba" providerId="LiveId" clId="{1FC80E29-ABCE-46A4-9737-445468FE35C5}" dt="2022-12-02T20:33:54.081" v="1402" actId="478"/>
          <ac:spMkLst>
            <pc:docMk/>
            <pc:sldMk cId="2777004106" sldId="266"/>
            <ac:spMk id="4" creationId="{1F0B75E2-76FE-764B-028A-A4C575CA27EE}"/>
          </ac:spMkLst>
        </pc:spChg>
        <pc:picChg chg="add mod">
          <ac:chgData name="Alex Brunet" userId="839c0d2dbfa004ba" providerId="LiveId" clId="{1FC80E29-ABCE-46A4-9737-445468FE35C5}" dt="2022-12-02T20:34:01.714" v="1405" actId="1076"/>
          <ac:picMkLst>
            <pc:docMk/>
            <pc:sldMk cId="2777004106" sldId="266"/>
            <ac:picMk id="5" creationId="{007B3E90-0A39-4733-B714-9174C3A08098}"/>
          </ac:picMkLst>
        </pc:picChg>
      </pc:sldChg>
      <pc:sldChg chg="addSp delSp modSp new mod modClrScheme chgLayout">
        <pc:chgData name="Alex Brunet" userId="839c0d2dbfa004ba" providerId="LiveId" clId="{1FC80E29-ABCE-46A4-9737-445468FE35C5}" dt="2022-12-02T21:43:41.066" v="2074" actId="20577"/>
        <pc:sldMkLst>
          <pc:docMk/>
          <pc:sldMk cId="1385692399" sldId="267"/>
        </pc:sldMkLst>
        <pc:spChg chg="mod">
          <ac:chgData name="Alex Brunet" userId="839c0d2dbfa004ba" providerId="LiveId" clId="{1FC80E29-ABCE-46A4-9737-445468FE35C5}" dt="2022-12-02T20:53:17.059" v="1630" actId="26606"/>
          <ac:spMkLst>
            <pc:docMk/>
            <pc:sldMk cId="1385692399" sldId="267"/>
            <ac:spMk id="2" creationId="{EEC7D96F-E712-EAF8-7F81-56ADFE1F5070}"/>
          </ac:spMkLst>
        </pc:spChg>
        <pc:spChg chg="del">
          <ac:chgData name="Alex Brunet" userId="839c0d2dbfa004ba" providerId="LiveId" clId="{1FC80E29-ABCE-46A4-9737-445468FE35C5}" dt="2022-12-02T17:30:12.968" v="976"/>
          <ac:spMkLst>
            <pc:docMk/>
            <pc:sldMk cId="1385692399" sldId="267"/>
            <ac:spMk id="3" creationId="{636683C3-3539-1501-ECCD-5899F2B820DF}"/>
          </ac:spMkLst>
        </pc:spChg>
        <pc:spChg chg="mod">
          <ac:chgData name="Alex Brunet" userId="839c0d2dbfa004ba" providerId="LiveId" clId="{1FC80E29-ABCE-46A4-9737-445468FE35C5}" dt="2022-12-02T21:43:41.066" v="2074" actId="20577"/>
          <ac:spMkLst>
            <pc:docMk/>
            <pc:sldMk cId="1385692399" sldId="267"/>
            <ac:spMk id="4" creationId="{A88881B8-8336-785F-B7D8-155E04645E36}"/>
          </ac:spMkLst>
        </pc:spChg>
        <pc:spChg chg="add del mod">
          <ac:chgData name="Alex Brunet" userId="839c0d2dbfa004ba" providerId="LiveId" clId="{1FC80E29-ABCE-46A4-9737-445468FE35C5}" dt="2022-12-02T21:34:30.262" v="1872" actId="478"/>
          <ac:spMkLst>
            <pc:docMk/>
            <pc:sldMk cId="1385692399" sldId="267"/>
            <ac:spMk id="11" creationId="{7B09EB12-607D-4566-BBD2-38946D66483C}"/>
          </ac:spMkLst>
        </pc:spChg>
        <pc:spChg chg="add del mod">
          <ac:chgData name="Alex Brunet" userId="839c0d2dbfa004ba" providerId="LiveId" clId="{1FC80E29-ABCE-46A4-9737-445468FE35C5}" dt="2022-12-02T21:34:32.218" v="1873" actId="478"/>
          <ac:spMkLst>
            <pc:docMk/>
            <pc:sldMk cId="1385692399" sldId="267"/>
            <ac:spMk id="13" creationId="{30E3C210-3AB0-430C-B1BC-2FB3BD069078}"/>
          </ac:spMkLst>
        </pc:spChg>
        <pc:spChg chg="add mod">
          <ac:chgData name="Alex Brunet" userId="839c0d2dbfa004ba" providerId="LiveId" clId="{1FC80E29-ABCE-46A4-9737-445468FE35C5}" dt="2022-12-02T20:53:17.059" v="1630" actId="26606"/>
          <ac:spMkLst>
            <pc:docMk/>
            <pc:sldMk cId="1385692399" sldId="267"/>
            <ac:spMk id="15" creationId="{B5820CAA-1E47-4CF2-ADB7-2E06AA2E72A5}"/>
          </ac:spMkLst>
        </pc:spChg>
        <pc:picChg chg="add mod modCrop">
          <ac:chgData name="Alex Brunet" userId="839c0d2dbfa004ba" providerId="LiveId" clId="{1FC80E29-ABCE-46A4-9737-445468FE35C5}" dt="2022-12-02T20:53:44.007" v="1636" actId="1076"/>
          <ac:picMkLst>
            <pc:docMk/>
            <pc:sldMk cId="1385692399" sldId="267"/>
            <ac:picMk id="5" creationId="{BF85B0F0-6534-8040-BD89-B9BBC42A84B1}"/>
          </ac:picMkLst>
        </pc:picChg>
        <pc:picChg chg="add mod">
          <ac:chgData name="Alex Brunet" userId="839c0d2dbfa004ba" providerId="LiveId" clId="{1FC80E29-ABCE-46A4-9737-445468FE35C5}" dt="2022-12-02T20:53:49.574" v="1639" actId="1076"/>
          <ac:picMkLst>
            <pc:docMk/>
            <pc:sldMk cId="1385692399" sldId="267"/>
            <ac:picMk id="6" creationId="{16F250A7-9535-1F3C-32FF-744CF40D6361}"/>
          </ac:picMkLst>
        </pc:picChg>
      </pc:sldChg>
      <pc:sldChg chg="addSp delSp modSp new mod modClrScheme chgLayout">
        <pc:chgData name="Alex Brunet" userId="839c0d2dbfa004ba" providerId="LiveId" clId="{1FC80E29-ABCE-46A4-9737-445468FE35C5}" dt="2022-12-02T21:43:53.380" v="2076" actId="20577"/>
        <pc:sldMkLst>
          <pc:docMk/>
          <pc:sldMk cId="1746160294" sldId="268"/>
        </pc:sldMkLst>
        <pc:spChg chg="mod">
          <ac:chgData name="Alex Brunet" userId="839c0d2dbfa004ba" providerId="LiveId" clId="{1FC80E29-ABCE-46A4-9737-445468FE35C5}" dt="2022-12-02T21:33:38.802" v="1858" actId="26606"/>
          <ac:spMkLst>
            <pc:docMk/>
            <pc:sldMk cId="1746160294" sldId="268"/>
            <ac:spMk id="2" creationId="{4B40BAEE-8FAE-DCDE-1B2B-63052139B983}"/>
          </ac:spMkLst>
        </pc:spChg>
        <pc:spChg chg="del">
          <ac:chgData name="Alex Brunet" userId="839c0d2dbfa004ba" providerId="LiveId" clId="{1FC80E29-ABCE-46A4-9737-445468FE35C5}" dt="2022-12-02T17:46:22.407" v="1056"/>
          <ac:spMkLst>
            <pc:docMk/>
            <pc:sldMk cId="1746160294" sldId="268"/>
            <ac:spMk id="3" creationId="{BCBFEDF1-65B0-BD01-84E1-4A5AEAF7E874}"/>
          </ac:spMkLst>
        </pc:spChg>
        <pc:spChg chg="mod">
          <ac:chgData name="Alex Brunet" userId="839c0d2dbfa004ba" providerId="LiveId" clId="{1FC80E29-ABCE-46A4-9737-445468FE35C5}" dt="2022-12-02T21:43:53.380" v="2076" actId="20577"/>
          <ac:spMkLst>
            <pc:docMk/>
            <pc:sldMk cId="1746160294" sldId="268"/>
            <ac:spMk id="4" creationId="{4D9F0B25-D57C-B536-34D5-232F8D0517B4}"/>
          </ac:spMkLst>
        </pc:spChg>
        <pc:spChg chg="add del mod">
          <ac:chgData name="Alex Brunet" userId="839c0d2dbfa004ba" providerId="LiveId" clId="{1FC80E29-ABCE-46A4-9737-445468FE35C5}" dt="2022-12-02T21:34:03.348" v="1866" actId="478"/>
          <ac:spMkLst>
            <pc:docMk/>
            <pc:sldMk cId="1746160294" sldId="268"/>
            <ac:spMk id="11" creationId="{E8DF09D5-C52C-493D-B30F-EBEBCC8D14CB}"/>
          </ac:spMkLst>
        </pc:spChg>
        <pc:spChg chg="add del mod">
          <ac:chgData name="Alex Brunet" userId="839c0d2dbfa004ba" providerId="LiveId" clId="{1FC80E29-ABCE-46A4-9737-445468FE35C5}" dt="2022-12-02T21:34:05.556" v="1867" actId="478"/>
          <ac:spMkLst>
            <pc:docMk/>
            <pc:sldMk cId="1746160294" sldId="268"/>
            <ac:spMk id="13" creationId="{24E70952-F747-4048-BA79-210370034F46}"/>
          </ac:spMkLst>
        </pc:spChg>
        <pc:spChg chg="add mod">
          <ac:chgData name="Alex Brunet" userId="839c0d2dbfa004ba" providerId="LiveId" clId="{1FC80E29-ABCE-46A4-9737-445468FE35C5}" dt="2022-12-02T21:33:38.802" v="1858" actId="26606"/>
          <ac:spMkLst>
            <pc:docMk/>
            <pc:sldMk cId="1746160294" sldId="268"/>
            <ac:spMk id="15" creationId="{6280A22E-C20E-40FF-BA71-2B233651B9A1}"/>
          </ac:spMkLst>
        </pc:spChg>
        <pc:picChg chg="add mod ord">
          <ac:chgData name="Alex Brunet" userId="839c0d2dbfa004ba" providerId="LiveId" clId="{1FC80E29-ABCE-46A4-9737-445468FE35C5}" dt="2022-12-02T21:33:51.106" v="1865" actId="14100"/>
          <ac:picMkLst>
            <pc:docMk/>
            <pc:sldMk cId="1746160294" sldId="268"/>
            <ac:picMk id="5" creationId="{DAE86A30-C347-91A5-D3F5-3706274853C0}"/>
          </ac:picMkLst>
        </pc:picChg>
        <pc:picChg chg="add mod">
          <ac:chgData name="Alex Brunet" userId="839c0d2dbfa004ba" providerId="LiveId" clId="{1FC80E29-ABCE-46A4-9737-445468FE35C5}" dt="2022-12-02T21:33:48.177" v="1864" actId="14100"/>
          <ac:picMkLst>
            <pc:docMk/>
            <pc:sldMk cId="1746160294" sldId="268"/>
            <ac:picMk id="6" creationId="{AEF93BCE-E7F0-D34C-7F5D-3C89858FD202}"/>
          </ac:picMkLst>
        </pc:picChg>
      </pc:sldChg>
      <pc:sldChg chg="addSp delSp modSp new del mod">
        <pc:chgData name="Alex Brunet" userId="839c0d2dbfa004ba" providerId="LiveId" clId="{1FC80E29-ABCE-46A4-9737-445468FE35C5}" dt="2022-12-02T21:27:47.433" v="1704" actId="47"/>
        <pc:sldMkLst>
          <pc:docMk/>
          <pc:sldMk cId="401951089" sldId="269"/>
        </pc:sldMkLst>
        <pc:spChg chg="mod">
          <ac:chgData name="Alex Brunet" userId="839c0d2dbfa004ba" providerId="LiveId" clId="{1FC80E29-ABCE-46A4-9737-445468FE35C5}" dt="2022-12-02T17:59:45.764" v="1180" actId="20577"/>
          <ac:spMkLst>
            <pc:docMk/>
            <pc:sldMk cId="401951089" sldId="269"/>
            <ac:spMk id="2" creationId="{BE3CAFAE-EB69-098B-A2C7-B2FB589436C7}"/>
          </ac:spMkLst>
        </pc:spChg>
        <pc:spChg chg="del">
          <ac:chgData name="Alex Brunet" userId="839c0d2dbfa004ba" providerId="LiveId" clId="{1FC80E29-ABCE-46A4-9737-445468FE35C5}" dt="2022-12-02T17:51:54.827" v="1073"/>
          <ac:spMkLst>
            <pc:docMk/>
            <pc:sldMk cId="401951089" sldId="269"/>
            <ac:spMk id="3" creationId="{7640C839-EE10-41A7-0225-A7A155AB144B}"/>
          </ac:spMkLst>
        </pc:spChg>
        <pc:spChg chg="del">
          <ac:chgData name="Alex Brunet" userId="839c0d2dbfa004ba" providerId="LiveId" clId="{1FC80E29-ABCE-46A4-9737-445468FE35C5}" dt="2022-12-02T17:56:50.307" v="1088"/>
          <ac:spMkLst>
            <pc:docMk/>
            <pc:sldMk cId="401951089" sldId="269"/>
            <ac:spMk id="4" creationId="{AD7CF39E-6AAA-D4A7-6F02-63BA41C0A6DB}"/>
          </ac:spMkLst>
        </pc:spChg>
        <pc:picChg chg="add mod">
          <ac:chgData name="Alex Brunet" userId="839c0d2dbfa004ba" providerId="LiveId" clId="{1FC80E29-ABCE-46A4-9737-445468FE35C5}" dt="2022-12-02T21:19:49.860" v="1642" actId="1076"/>
          <ac:picMkLst>
            <pc:docMk/>
            <pc:sldMk cId="401951089" sldId="269"/>
            <ac:picMk id="5" creationId="{7A20F814-D6F8-E225-78BD-B5509CA9C369}"/>
          </ac:picMkLst>
        </pc:picChg>
        <pc:picChg chg="add mod">
          <ac:chgData name="Alex Brunet" userId="839c0d2dbfa004ba" providerId="LiveId" clId="{1FC80E29-ABCE-46A4-9737-445468FE35C5}" dt="2022-12-02T18:01:24.340" v="1186" actId="14100"/>
          <ac:picMkLst>
            <pc:docMk/>
            <pc:sldMk cId="401951089" sldId="269"/>
            <ac:picMk id="6" creationId="{FF8BB177-54D2-0D21-7EED-E806FDA10EAC}"/>
          </ac:picMkLst>
        </pc:picChg>
      </pc:sldChg>
      <pc:sldChg chg="addSp delSp modSp add mod modClrScheme chgLayout">
        <pc:chgData name="Alex Brunet" userId="839c0d2dbfa004ba" providerId="LiveId" clId="{1FC80E29-ABCE-46A4-9737-445468FE35C5}" dt="2022-12-02T21:35:52.723" v="1884"/>
        <pc:sldMkLst>
          <pc:docMk/>
          <pc:sldMk cId="1463776245" sldId="270"/>
        </pc:sldMkLst>
        <pc:spChg chg="mod">
          <ac:chgData name="Alex Brunet" userId="839c0d2dbfa004ba" providerId="LiveId" clId="{1FC80E29-ABCE-46A4-9737-445468FE35C5}" dt="2022-12-02T21:27:28.986" v="1701" actId="1076"/>
          <ac:spMkLst>
            <pc:docMk/>
            <pc:sldMk cId="1463776245" sldId="270"/>
            <ac:spMk id="2" creationId="{4B40BAEE-8FAE-DCDE-1B2B-63052139B983}"/>
          </ac:spMkLst>
        </pc:spChg>
        <pc:spChg chg="mod ord">
          <ac:chgData name="Alex Brunet" userId="839c0d2dbfa004ba" providerId="LiveId" clId="{1FC80E29-ABCE-46A4-9737-445468FE35C5}" dt="2022-12-02T21:35:52.723" v="1884"/>
          <ac:spMkLst>
            <pc:docMk/>
            <pc:sldMk cId="1463776245" sldId="270"/>
            <ac:spMk id="4" creationId="{4D9F0B25-D57C-B536-34D5-232F8D0517B4}"/>
          </ac:spMkLst>
        </pc:spChg>
        <pc:spChg chg="add del mod">
          <ac:chgData name="Alex Brunet" userId="839c0d2dbfa004ba" providerId="LiveId" clId="{1FC80E29-ABCE-46A4-9737-445468FE35C5}" dt="2022-12-02T21:20:21.499" v="1648"/>
          <ac:spMkLst>
            <pc:docMk/>
            <pc:sldMk cId="1463776245" sldId="270"/>
            <ac:spMk id="7" creationId="{F98A2964-BEB5-C9DA-4070-C3D5881BAADB}"/>
          </ac:spMkLst>
        </pc:spChg>
        <pc:spChg chg="add del mod">
          <ac:chgData name="Alex Brunet" userId="839c0d2dbfa004ba" providerId="LiveId" clId="{1FC80E29-ABCE-46A4-9737-445468FE35C5}" dt="2022-12-02T21:25:43.544" v="1673" actId="478"/>
          <ac:spMkLst>
            <pc:docMk/>
            <pc:sldMk cId="1463776245" sldId="270"/>
            <ac:spMk id="14" creationId="{EEAC815C-2AF9-448A-95FC-692B238DC55D}"/>
          </ac:spMkLst>
        </pc:spChg>
        <pc:spChg chg="add del mod">
          <ac:chgData name="Alex Brunet" userId="839c0d2dbfa004ba" providerId="LiveId" clId="{1FC80E29-ABCE-46A4-9737-445468FE35C5}" dt="2022-12-02T21:25:46.849" v="1674" actId="478"/>
          <ac:spMkLst>
            <pc:docMk/>
            <pc:sldMk cId="1463776245" sldId="270"/>
            <ac:spMk id="16" creationId="{F0CDE0F8-19A7-4581-8963-42578EED3F4F}"/>
          </ac:spMkLst>
        </pc:spChg>
        <pc:spChg chg="add mod">
          <ac:chgData name="Alex Brunet" userId="839c0d2dbfa004ba" providerId="LiveId" clId="{1FC80E29-ABCE-46A4-9737-445468FE35C5}" dt="2022-12-02T21:25:28.749" v="1667" actId="26606"/>
          <ac:spMkLst>
            <pc:docMk/>
            <pc:sldMk cId="1463776245" sldId="270"/>
            <ac:spMk id="18" creationId="{8B1D9AF6-8A2F-42E2-9671-87BD260C7993}"/>
          </ac:spMkLst>
        </pc:spChg>
        <pc:picChg chg="del">
          <ac:chgData name="Alex Brunet" userId="839c0d2dbfa004ba" providerId="LiveId" clId="{1FC80E29-ABCE-46A4-9737-445468FE35C5}" dt="2022-12-02T21:20:09.778" v="1644" actId="478"/>
          <ac:picMkLst>
            <pc:docMk/>
            <pc:sldMk cId="1463776245" sldId="270"/>
            <ac:picMk id="5" creationId="{DAE86A30-C347-91A5-D3F5-3706274853C0}"/>
          </ac:picMkLst>
        </pc:picChg>
        <pc:picChg chg="del">
          <ac:chgData name="Alex Brunet" userId="839c0d2dbfa004ba" providerId="LiveId" clId="{1FC80E29-ABCE-46A4-9737-445468FE35C5}" dt="2022-12-02T21:20:16.800" v="1646" actId="478"/>
          <ac:picMkLst>
            <pc:docMk/>
            <pc:sldMk cId="1463776245" sldId="270"/>
            <ac:picMk id="6" creationId="{AEF93BCE-E7F0-D34C-7F5D-3C89858FD202}"/>
          </ac:picMkLst>
        </pc:picChg>
        <pc:picChg chg="add mod">
          <ac:chgData name="Alex Brunet" userId="839c0d2dbfa004ba" providerId="LiveId" clId="{1FC80E29-ABCE-46A4-9737-445468FE35C5}" dt="2022-12-02T21:26:00.394" v="1676" actId="1076"/>
          <ac:picMkLst>
            <pc:docMk/>
            <pc:sldMk cId="1463776245" sldId="270"/>
            <ac:picMk id="8" creationId="{B7705814-3AF4-5768-36D4-A40C565A5A03}"/>
          </ac:picMkLst>
        </pc:picChg>
        <pc:picChg chg="add mod">
          <ac:chgData name="Alex Brunet" userId="839c0d2dbfa004ba" providerId="LiveId" clId="{1FC80E29-ABCE-46A4-9737-445468FE35C5}" dt="2022-12-02T21:26:08.210" v="1680" actId="14100"/>
          <ac:picMkLst>
            <pc:docMk/>
            <pc:sldMk cId="1463776245" sldId="270"/>
            <ac:picMk id="9" creationId="{AD2B8F3B-B019-592F-DF64-D62593D617EF}"/>
          </ac:picMkLst>
        </pc:picChg>
      </pc:sldChg>
      <pc:sldChg chg="addSp delSp modSp new mod modMedia modClrScheme chgLayout">
        <pc:chgData name="Alex Brunet" userId="839c0d2dbfa004ba" providerId="LiveId" clId="{1FC80E29-ABCE-46A4-9737-445468FE35C5}" dt="2022-12-03T08:22:15.902" v="2601" actId="20577"/>
        <pc:sldMkLst>
          <pc:docMk/>
          <pc:sldMk cId="1911294505" sldId="271"/>
        </pc:sldMkLst>
        <pc:spChg chg="mod">
          <ac:chgData name="Alex Brunet" userId="839c0d2dbfa004ba" providerId="LiveId" clId="{1FC80E29-ABCE-46A4-9737-445468FE35C5}" dt="2022-12-03T08:22:15.902" v="2601" actId="20577"/>
          <ac:spMkLst>
            <pc:docMk/>
            <pc:sldMk cId="1911294505" sldId="271"/>
            <ac:spMk id="2" creationId="{4DBBC62A-7813-D6C3-DE03-3FBE5ADB261B}"/>
          </ac:spMkLst>
        </pc:spChg>
        <pc:spChg chg="add del mod">
          <ac:chgData name="Alex Brunet" userId="839c0d2dbfa004ba" providerId="LiveId" clId="{1FC80E29-ABCE-46A4-9737-445468FE35C5}" dt="2022-12-02T21:45:28.267" v="2132" actId="478"/>
          <ac:spMkLst>
            <pc:docMk/>
            <pc:sldMk cId="1911294505" sldId="271"/>
            <ac:spMk id="8" creationId="{A5B49BC3-54E8-4F20-B659-99E124FBB75E}"/>
          </ac:spMkLst>
        </pc:spChg>
        <pc:spChg chg="add del mod">
          <ac:chgData name="Alex Brunet" userId="839c0d2dbfa004ba" providerId="LiveId" clId="{1FC80E29-ABCE-46A4-9737-445468FE35C5}" dt="2022-12-02T21:46:49.180" v="2153" actId="478"/>
          <ac:spMkLst>
            <pc:docMk/>
            <pc:sldMk cId="1911294505" sldId="271"/>
            <ac:spMk id="10" creationId="{17518024-69B4-4843-877B-A8C418CA63E4}"/>
          </ac:spMkLst>
        </pc:spChg>
        <pc:spChg chg="add del mod">
          <ac:chgData name="Alex Brunet" userId="839c0d2dbfa004ba" providerId="LiveId" clId="{1FC80E29-ABCE-46A4-9737-445468FE35C5}" dt="2022-12-02T21:46:46.495" v="2152" actId="478"/>
          <ac:spMkLst>
            <pc:docMk/>
            <pc:sldMk cId="1911294505" sldId="271"/>
            <ac:spMk id="12" creationId="{E26D1122-91DB-4E63-BCD1-21F66B143613}"/>
          </ac:spMkLst>
        </pc:spChg>
        <pc:spChg chg="add mod">
          <ac:chgData name="Alex Brunet" userId="839c0d2dbfa004ba" providerId="LiveId" clId="{1FC80E29-ABCE-46A4-9737-445468FE35C5}" dt="2022-12-02T21:45:14.918" v="2125" actId="26606"/>
          <ac:spMkLst>
            <pc:docMk/>
            <pc:sldMk cId="1911294505" sldId="271"/>
            <ac:spMk id="14" creationId="{00B92D0D-B1D8-40BF-BE4C-3912BEA6BF62}"/>
          </ac:spMkLst>
        </pc:spChg>
        <pc:picChg chg="add mod">
          <ac:chgData name="Alex Brunet" userId="839c0d2dbfa004ba" providerId="LiveId" clId="{1FC80E29-ABCE-46A4-9737-445468FE35C5}" dt="2022-12-02T21:45:27.775" v="2131"/>
          <ac:picMkLst>
            <pc:docMk/>
            <pc:sldMk cId="1911294505" sldId="271"/>
            <ac:picMk id="4" creationId="{27135A40-3407-3A48-B541-D3C12DAACCF7}"/>
          </ac:picMkLst>
        </pc:picChg>
      </pc:sldChg>
      <pc:sldChg chg="addSp delSp modSp del mod">
        <pc:chgData name="Alex Brunet" userId="839c0d2dbfa004ba" providerId="LiveId" clId="{1FC80E29-ABCE-46A4-9737-445468FE35C5}" dt="2022-12-02T21:48:12.001" v="2179" actId="47"/>
        <pc:sldMkLst>
          <pc:docMk/>
          <pc:sldMk cId="3493546963" sldId="272"/>
        </pc:sldMkLst>
        <pc:spChg chg="mod">
          <ac:chgData name="Alex Brunet" userId="839c0d2dbfa004ba" providerId="LiveId" clId="{1FC80E29-ABCE-46A4-9737-445468FE35C5}" dt="2022-12-02T21:48:07.999" v="2177" actId="21"/>
          <ac:spMkLst>
            <pc:docMk/>
            <pc:sldMk cId="3493546963" sldId="272"/>
            <ac:spMk id="2" creationId="{71DBCF6C-557C-C295-9B7D-AF6429BAF5A6}"/>
          </ac:spMkLst>
        </pc:spChg>
        <pc:spChg chg="add mod">
          <ac:chgData name="Alex Brunet" userId="839c0d2dbfa004ba" providerId="LiveId" clId="{1FC80E29-ABCE-46A4-9737-445468FE35C5}" dt="2022-12-02T21:47:53.817" v="2174" actId="478"/>
          <ac:spMkLst>
            <pc:docMk/>
            <pc:sldMk cId="3493546963" sldId="272"/>
            <ac:spMk id="4" creationId="{4A3F441B-6AF5-C090-D4CB-EF18BB0430DE}"/>
          </ac:spMkLst>
        </pc:spChg>
        <pc:spChg chg="add mod">
          <ac:chgData name="Alex Brunet" userId="839c0d2dbfa004ba" providerId="LiveId" clId="{1FC80E29-ABCE-46A4-9737-445468FE35C5}" dt="2022-12-02T21:47:55.024" v="2175" actId="478"/>
          <ac:spMkLst>
            <pc:docMk/>
            <pc:sldMk cId="3493546963" sldId="272"/>
            <ac:spMk id="7" creationId="{6D9C65CD-9B5B-24E7-CD03-829F72305AB6}"/>
          </ac:spMkLst>
        </pc:spChg>
        <pc:picChg chg="del">
          <ac:chgData name="Alex Brunet" userId="839c0d2dbfa004ba" providerId="LiveId" clId="{1FC80E29-ABCE-46A4-9737-445468FE35C5}" dt="2022-12-02T21:47:53.817" v="2174" actId="478"/>
          <ac:picMkLst>
            <pc:docMk/>
            <pc:sldMk cId="3493546963" sldId="272"/>
            <ac:picMk id="6" creationId="{E38835BD-94BD-B2D9-9E95-1103498570FA}"/>
          </ac:picMkLst>
        </pc:picChg>
        <pc:picChg chg="del">
          <ac:chgData name="Alex Brunet" userId="839c0d2dbfa004ba" providerId="LiveId" clId="{1FC80E29-ABCE-46A4-9737-445468FE35C5}" dt="2022-12-02T21:47:55.024" v="2175" actId="478"/>
          <ac:picMkLst>
            <pc:docMk/>
            <pc:sldMk cId="3493546963" sldId="272"/>
            <ac:picMk id="8" creationId="{DC63317A-F08B-71DE-01C9-6927008AFD23}"/>
          </ac:picMkLst>
        </pc:picChg>
      </pc:sldChg>
      <pc:sldChg chg="addSp delSp modSp new del mod modClrScheme chgLayout">
        <pc:chgData name="Alex Brunet" userId="839c0d2dbfa004ba" providerId="LiveId" clId="{1FC80E29-ABCE-46A4-9737-445468FE35C5}" dt="2022-12-02T22:06:02.161" v="2313" actId="47"/>
        <pc:sldMkLst>
          <pc:docMk/>
          <pc:sldMk cId="716457800" sldId="273"/>
        </pc:sldMkLst>
        <pc:spChg chg="mod">
          <ac:chgData name="Alex Brunet" userId="839c0d2dbfa004ba" providerId="LiveId" clId="{1FC80E29-ABCE-46A4-9737-445468FE35C5}" dt="2022-12-02T21:49:22.886" v="2191" actId="26606"/>
          <ac:spMkLst>
            <pc:docMk/>
            <pc:sldMk cId="716457800" sldId="273"/>
            <ac:spMk id="2" creationId="{82676978-7B6E-848B-DF10-F2F6F7D0F6E5}"/>
          </ac:spMkLst>
        </pc:spChg>
        <pc:spChg chg="add del">
          <ac:chgData name="Alex Brunet" userId="839c0d2dbfa004ba" providerId="LiveId" clId="{1FC80E29-ABCE-46A4-9737-445468FE35C5}" dt="2022-12-02T21:48:51.209" v="2184"/>
          <ac:spMkLst>
            <pc:docMk/>
            <pc:sldMk cId="716457800" sldId="273"/>
            <ac:spMk id="3" creationId="{67E131F9-97D2-7733-B5D2-CBA8F2E8DA73}"/>
          </ac:spMkLst>
        </pc:spChg>
        <pc:spChg chg="add mod">
          <ac:chgData name="Alex Brunet" userId="839c0d2dbfa004ba" providerId="LiveId" clId="{1FC80E29-ABCE-46A4-9737-445468FE35C5}" dt="2022-12-02T22:05:21.711" v="2302" actId="21"/>
          <ac:spMkLst>
            <pc:docMk/>
            <pc:sldMk cId="716457800" sldId="273"/>
            <ac:spMk id="8" creationId="{EA83C4CC-7971-627A-BFFF-D4DF25BBCBCA}"/>
          </ac:spMkLst>
        </pc:spChg>
        <pc:spChg chg="add del mod">
          <ac:chgData name="Alex Brunet" userId="839c0d2dbfa004ba" providerId="LiveId" clId="{1FC80E29-ABCE-46A4-9737-445468FE35C5}" dt="2022-12-02T21:49:20.843" v="2189" actId="26606"/>
          <ac:spMkLst>
            <pc:docMk/>
            <pc:sldMk cId="716457800" sldId="273"/>
            <ac:spMk id="11" creationId="{0C0ABD97-D569-4A18-BD6C-9CBB9432E93E}"/>
          </ac:spMkLst>
        </pc:spChg>
        <pc:spChg chg="add del mod">
          <ac:chgData name="Alex Brunet" userId="839c0d2dbfa004ba" providerId="LiveId" clId="{1FC80E29-ABCE-46A4-9737-445468FE35C5}" dt="2022-12-02T21:49:20.843" v="2189" actId="26606"/>
          <ac:spMkLst>
            <pc:docMk/>
            <pc:sldMk cId="716457800" sldId="273"/>
            <ac:spMk id="13" creationId="{5A3543A4-F08D-4D8C-9773-79C09DC456FB}"/>
          </ac:spMkLst>
        </pc:spChg>
        <pc:spChg chg="add del mod">
          <ac:chgData name="Alex Brunet" userId="839c0d2dbfa004ba" providerId="LiveId" clId="{1FC80E29-ABCE-46A4-9737-445468FE35C5}" dt="2022-12-02T21:49:20.843" v="2189" actId="26606"/>
          <ac:spMkLst>
            <pc:docMk/>
            <pc:sldMk cId="716457800" sldId="273"/>
            <ac:spMk id="15" creationId="{D41FA3D7-37B0-47AA-8B62-7F5DEAF6A413}"/>
          </ac:spMkLst>
        </pc:spChg>
        <pc:spChg chg="add del mod">
          <ac:chgData name="Alex Brunet" userId="839c0d2dbfa004ba" providerId="LiveId" clId="{1FC80E29-ABCE-46A4-9737-445468FE35C5}" dt="2022-12-02T21:49:20.843" v="2189" actId="26606"/>
          <ac:spMkLst>
            <pc:docMk/>
            <pc:sldMk cId="716457800" sldId="273"/>
            <ac:spMk id="17" creationId="{4A8DB7F0-0917-4F6E-B25E-3279BBF5DF9C}"/>
          </ac:spMkLst>
        </pc:spChg>
        <pc:spChg chg="add del">
          <ac:chgData name="Alex Brunet" userId="839c0d2dbfa004ba" providerId="LiveId" clId="{1FC80E29-ABCE-46A4-9737-445468FE35C5}" dt="2022-12-02T21:49:22.886" v="2191" actId="26606"/>
          <ac:spMkLst>
            <pc:docMk/>
            <pc:sldMk cId="716457800" sldId="273"/>
            <ac:spMk id="19" creationId="{FE384373-EAE6-4D7A-8B9D-E008AD900DCF}"/>
          </ac:spMkLst>
        </pc:spChg>
        <pc:spChg chg="add del">
          <ac:chgData name="Alex Brunet" userId="839c0d2dbfa004ba" providerId="LiveId" clId="{1FC80E29-ABCE-46A4-9737-445468FE35C5}" dt="2022-12-02T21:49:22.886" v="2191" actId="26606"/>
          <ac:spMkLst>
            <pc:docMk/>
            <pc:sldMk cId="716457800" sldId="273"/>
            <ac:spMk id="20" creationId="{75F22179-F1D2-4CE0-9407-C93875CC8514}"/>
          </ac:spMkLst>
        </pc:spChg>
        <pc:spChg chg="add del">
          <ac:chgData name="Alex Brunet" userId="839c0d2dbfa004ba" providerId="LiveId" clId="{1FC80E29-ABCE-46A4-9737-445468FE35C5}" dt="2022-12-02T21:49:22.886" v="2191" actId="26606"/>
          <ac:spMkLst>
            <pc:docMk/>
            <pc:sldMk cId="716457800" sldId="273"/>
            <ac:spMk id="21" creationId="{D73A9451-6C04-4EAB-BE98-3DBFDE9ACCEA}"/>
          </ac:spMkLst>
        </pc:spChg>
        <pc:spChg chg="add del">
          <ac:chgData name="Alex Brunet" userId="839c0d2dbfa004ba" providerId="LiveId" clId="{1FC80E29-ABCE-46A4-9737-445468FE35C5}" dt="2022-12-02T21:49:22.886" v="2191" actId="26606"/>
          <ac:spMkLst>
            <pc:docMk/>
            <pc:sldMk cId="716457800" sldId="273"/>
            <ac:spMk id="22" creationId="{AB7ADB87-B7F5-45DE-813F-07A35900A74C}"/>
          </ac:spMkLst>
        </pc:spChg>
        <pc:picChg chg="add del mod ord">
          <ac:chgData name="Alex Brunet" userId="839c0d2dbfa004ba" providerId="LiveId" clId="{1FC80E29-ABCE-46A4-9737-445468FE35C5}" dt="2022-12-02T21:48:29.434" v="2183" actId="22"/>
          <ac:picMkLst>
            <pc:docMk/>
            <pc:sldMk cId="716457800" sldId="273"/>
            <ac:picMk id="5" creationId="{76606DA7-B5E0-7C97-1C98-B70AC23F5EDD}"/>
          </ac:picMkLst>
        </pc:picChg>
        <pc:picChg chg="add del mod">
          <ac:chgData name="Alex Brunet" userId="839c0d2dbfa004ba" providerId="LiveId" clId="{1FC80E29-ABCE-46A4-9737-445468FE35C5}" dt="2022-12-02T22:05:21.711" v="2302" actId="21"/>
          <ac:picMkLst>
            <pc:docMk/>
            <pc:sldMk cId="716457800" sldId="273"/>
            <ac:picMk id="6" creationId="{CBB19AFF-7F94-07CC-13B8-19CB0557AE34}"/>
          </ac:picMkLst>
        </pc:picChg>
      </pc:sldChg>
      <pc:sldChg chg="addSp delSp modSp mod">
        <pc:chgData name="Alex Brunet" userId="839c0d2dbfa004ba" providerId="LiveId" clId="{1FC80E29-ABCE-46A4-9737-445468FE35C5}" dt="2022-12-03T08:26:58.124" v="2621" actId="1076"/>
        <pc:sldMkLst>
          <pc:docMk/>
          <pc:sldMk cId="4275082285" sldId="274"/>
        </pc:sldMkLst>
        <pc:spChg chg="add del mod">
          <ac:chgData name="Alex Brunet" userId="839c0d2dbfa004ba" providerId="LiveId" clId="{1FC80E29-ABCE-46A4-9737-445468FE35C5}" dt="2022-12-02T21:52:19.610" v="2210" actId="26606"/>
          <ac:spMkLst>
            <pc:docMk/>
            <pc:sldMk cId="4275082285" sldId="274"/>
            <ac:spMk id="7" creationId="{EB6C7CAE-9172-F092-C039-A320C46D7914}"/>
          </ac:spMkLst>
        </pc:spChg>
        <pc:spChg chg="mod ord">
          <ac:chgData name="Alex Brunet" userId="839c0d2dbfa004ba" providerId="LiveId" clId="{1FC80E29-ABCE-46A4-9737-445468FE35C5}" dt="2022-12-02T21:52:19.610" v="2210" actId="26606"/>
          <ac:spMkLst>
            <pc:docMk/>
            <pc:sldMk cId="4275082285" sldId="274"/>
            <ac:spMk id="27" creationId="{6280A22E-C20E-40FF-BA71-2B233651B9A1}"/>
          </ac:spMkLst>
        </pc:spChg>
        <pc:spChg chg="add del mod">
          <ac:chgData name="Alex Brunet" userId="839c0d2dbfa004ba" providerId="LiveId" clId="{1FC80E29-ABCE-46A4-9737-445468FE35C5}" dt="2022-12-03T08:26:15.571" v="2612" actId="478"/>
          <ac:spMkLst>
            <pc:docMk/>
            <pc:sldMk cId="4275082285" sldId="274"/>
            <ac:spMk id="32" creationId="{E8DF09D5-C52C-493D-B30F-EBEBCC8D14CB}"/>
          </ac:spMkLst>
        </pc:spChg>
        <pc:spChg chg="add del mod">
          <ac:chgData name="Alex Brunet" userId="839c0d2dbfa004ba" providerId="LiveId" clId="{1FC80E29-ABCE-46A4-9737-445468FE35C5}" dt="2022-12-03T08:26:20.613" v="2614" actId="478"/>
          <ac:spMkLst>
            <pc:docMk/>
            <pc:sldMk cId="4275082285" sldId="274"/>
            <ac:spMk id="34" creationId="{24E70952-F747-4048-BA79-210370034F46}"/>
          </ac:spMkLst>
        </pc:spChg>
        <pc:picChg chg="add del mod modCrop">
          <ac:chgData name="Alex Brunet" userId="839c0d2dbfa004ba" providerId="LiveId" clId="{1FC80E29-ABCE-46A4-9737-445468FE35C5}" dt="2022-12-02T21:52:05.821" v="2206" actId="21"/>
          <ac:picMkLst>
            <pc:docMk/>
            <pc:sldMk cId="4275082285" sldId="274"/>
            <ac:picMk id="3" creationId="{33D855F2-C151-B0A6-AEB9-F528EAB2D593}"/>
          </ac:picMkLst>
        </pc:picChg>
        <pc:picChg chg="add mod modCrop">
          <ac:chgData name="Alex Brunet" userId="839c0d2dbfa004ba" providerId="LiveId" clId="{1FC80E29-ABCE-46A4-9737-445468FE35C5}" dt="2022-12-03T08:26:58.124" v="2621" actId="1076"/>
          <ac:picMkLst>
            <pc:docMk/>
            <pc:sldMk cId="4275082285" sldId="274"/>
            <ac:picMk id="3" creationId="{D8596A77-3089-3B8C-E384-A19617A96002}"/>
          </ac:picMkLst>
        </pc:picChg>
        <pc:picChg chg="del">
          <ac:chgData name="Alex Brunet" userId="839c0d2dbfa004ba" providerId="LiveId" clId="{1FC80E29-ABCE-46A4-9737-445468FE35C5}" dt="2022-12-02T21:51:55.191" v="2202" actId="478"/>
          <ac:picMkLst>
            <pc:docMk/>
            <pc:sldMk cId="4275082285" sldId="274"/>
            <ac:picMk id="6" creationId="{D73B9847-72F1-B9FB-5311-AE11F988EA0B}"/>
          </ac:picMkLst>
        </pc:picChg>
        <pc:picChg chg="add del mod">
          <ac:chgData name="Alex Brunet" userId="839c0d2dbfa004ba" providerId="LiveId" clId="{1FC80E29-ABCE-46A4-9737-445468FE35C5}" dt="2022-12-03T08:23:12.985" v="2603" actId="478"/>
          <ac:picMkLst>
            <pc:docMk/>
            <pc:sldMk cId="4275082285" sldId="274"/>
            <ac:picMk id="8" creationId="{14722335-13C9-917E-2173-6CE62548DF7B}"/>
          </ac:picMkLst>
        </pc:picChg>
      </pc:sldChg>
      <pc:sldChg chg="addSp delSp modSp mod modClrScheme chgLayout">
        <pc:chgData name="Alex Brunet" userId="839c0d2dbfa004ba" providerId="LiveId" clId="{1FC80E29-ABCE-46A4-9737-445468FE35C5}" dt="2022-12-03T08:28:31.343" v="2642" actId="1076"/>
        <pc:sldMkLst>
          <pc:docMk/>
          <pc:sldMk cId="434320020" sldId="275"/>
        </pc:sldMkLst>
        <pc:spChg chg="mod">
          <ac:chgData name="Alex Brunet" userId="839c0d2dbfa004ba" providerId="LiveId" clId="{1FC80E29-ABCE-46A4-9737-445468FE35C5}" dt="2022-12-03T08:27:52.768" v="2631" actId="26606"/>
          <ac:spMkLst>
            <pc:docMk/>
            <pc:sldMk cId="434320020" sldId="275"/>
            <ac:spMk id="2" creationId="{3D7C3E9D-88A8-0B43-71AA-96D861F72D03}"/>
          </ac:spMkLst>
        </pc:spChg>
        <pc:spChg chg="add del mod">
          <ac:chgData name="Alex Brunet" userId="839c0d2dbfa004ba" providerId="LiveId" clId="{1FC80E29-ABCE-46A4-9737-445468FE35C5}" dt="2022-12-03T08:27:08.073" v="2623"/>
          <ac:spMkLst>
            <pc:docMk/>
            <pc:sldMk cId="434320020" sldId="275"/>
            <ac:spMk id="3" creationId="{C7806418-464E-C73E-E965-2DDE07B2C5AC}"/>
          </ac:spMkLst>
        </pc:spChg>
        <pc:spChg chg="add del mod">
          <ac:chgData name="Alex Brunet" userId="839c0d2dbfa004ba" providerId="LiveId" clId="{1FC80E29-ABCE-46A4-9737-445468FE35C5}" dt="2022-12-02T21:56:38.897" v="2213"/>
          <ac:spMkLst>
            <pc:docMk/>
            <pc:sldMk cId="434320020" sldId="275"/>
            <ac:spMk id="4" creationId="{578B754E-071E-E20C-5216-1022C876939E}"/>
          </ac:spMkLst>
        </pc:spChg>
        <pc:spChg chg="add del mod">
          <ac:chgData name="Alex Brunet" userId="839c0d2dbfa004ba" providerId="LiveId" clId="{1FC80E29-ABCE-46A4-9737-445468FE35C5}" dt="2022-12-03T08:27:59.490" v="2633" actId="478"/>
          <ac:spMkLst>
            <pc:docMk/>
            <pc:sldMk cId="434320020" sldId="275"/>
            <ac:spMk id="9" creationId="{8026D853-A90C-4552-8EDA-857C715FEDF4}"/>
          </ac:spMkLst>
        </pc:spChg>
        <pc:spChg chg="add del mod">
          <ac:chgData name="Alex Brunet" userId="839c0d2dbfa004ba" providerId="LiveId" clId="{1FC80E29-ABCE-46A4-9737-445468FE35C5}" dt="2022-12-03T08:28:05.367" v="2635" actId="478"/>
          <ac:spMkLst>
            <pc:docMk/>
            <pc:sldMk cId="434320020" sldId="275"/>
            <ac:spMk id="11" creationId="{BBB845BB-54EF-4514-A998-C04FFDEE46D3}"/>
          </ac:spMkLst>
        </pc:spChg>
        <pc:spChg chg="add del mod">
          <ac:chgData name="Alex Brunet" userId="839c0d2dbfa004ba" providerId="LiveId" clId="{1FC80E29-ABCE-46A4-9737-445468FE35C5}" dt="2022-12-03T08:28:09.320" v="2637" actId="478"/>
          <ac:spMkLst>
            <pc:docMk/>
            <pc:sldMk cId="434320020" sldId="275"/>
            <ac:spMk id="13" creationId="{0DCCE557-E097-4F8D-AF45-6407FB7AA213}"/>
          </ac:spMkLst>
        </pc:spChg>
        <pc:spChg chg="add mod">
          <ac:chgData name="Alex Brunet" userId="839c0d2dbfa004ba" providerId="LiveId" clId="{1FC80E29-ABCE-46A4-9737-445468FE35C5}" dt="2022-12-03T08:27:52.768" v="2631" actId="26606"/>
          <ac:spMkLst>
            <pc:docMk/>
            <pc:sldMk cId="434320020" sldId="275"/>
            <ac:spMk id="15" creationId="{F81F9278-0E0F-41D5-9B0E-507E77D91CF4}"/>
          </ac:spMkLst>
        </pc:spChg>
        <pc:picChg chg="add mod modCrop">
          <ac:chgData name="Alex Brunet" userId="839c0d2dbfa004ba" providerId="LiveId" clId="{1FC80E29-ABCE-46A4-9737-445468FE35C5}" dt="2022-12-03T08:28:31.343" v="2642" actId="1076"/>
          <ac:picMkLst>
            <pc:docMk/>
            <pc:sldMk cId="434320020" sldId="275"/>
            <ac:picMk id="4" creationId="{EDC8B34C-FD69-7304-3FE3-596DF25483D6}"/>
          </ac:picMkLst>
        </pc:picChg>
        <pc:picChg chg="del">
          <ac:chgData name="Alex Brunet" userId="839c0d2dbfa004ba" providerId="LiveId" clId="{1FC80E29-ABCE-46A4-9737-445468FE35C5}" dt="2022-12-02T21:56:10.880" v="2211" actId="478"/>
          <ac:picMkLst>
            <pc:docMk/>
            <pc:sldMk cId="434320020" sldId="275"/>
            <ac:picMk id="5" creationId="{007B3E90-0A39-4733-B714-9174C3A08098}"/>
          </ac:picMkLst>
        </pc:picChg>
        <pc:picChg chg="add del mod">
          <ac:chgData name="Alex Brunet" userId="839c0d2dbfa004ba" providerId="LiveId" clId="{1FC80E29-ABCE-46A4-9737-445468FE35C5}" dt="2022-12-03T08:27:04.389" v="2622" actId="478"/>
          <ac:picMkLst>
            <pc:docMk/>
            <pc:sldMk cId="434320020" sldId="275"/>
            <ac:picMk id="1026" creationId="{DF9FC79E-9B4D-0B00-2F2F-0A94FA47A9EC}"/>
          </ac:picMkLst>
        </pc:picChg>
      </pc:sldChg>
      <pc:sldChg chg="addSp delSp modSp mod">
        <pc:chgData name="Alex Brunet" userId="839c0d2dbfa004ba" providerId="LiveId" clId="{1FC80E29-ABCE-46A4-9737-445468FE35C5}" dt="2022-12-03T08:29:41.483" v="2738" actId="20577"/>
        <pc:sldMkLst>
          <pc:docMk/>
          <pc:sldMk cId="225711965" sldId="276"/>
        </pc:sldMkLst>
        <pc:spChg chg="mod">
          <ac:chgData name="Alex Brunet" userId="839c0d2dbfa004ba" providerId="LiveId" clId="{1FC80E29-ABCE-46A4-9737-445468FE35C5}" dt="2022-12-03T08:01:45.276" v="2338" actId="13926"/>
          <ac:spMkLst>
            <pc:docMk/>
            <pc:sldMk cId="225711965" sldId="276"/>
            <ac:spMk id="2" creationId="{CAC3503B-5CBD-1291-289C-760D91915D3B}"/>
          </ac:spMkLst>
        </pc:spChg>
        <pc:spChg chg="mod">
          <ac:chgData name="Alex Brunet" userId="839c0d2dbfa004ba" providerId="LiveId" clId="{1FC80E29-ABCE-46A4-9737-445468FE35C5}" dt="2022-12-03T08:29:41.483" v="2738" actId="20577"/>
          <ac:spMkLst>
            <pc:docMk/>
            <pc:sldMk cId="225711965" sldId="276"/>
            <ac:spMk id="4" creationId="{3AB12FD3-8944-18FD-69C3-8E8B9D5AB96F}"/>
          </ac:spMkLst>
        </pc:spChg>
        <pc:spChg chg="add del mod">
          <ac:chgData name="Alex Brunet" userId="839c0d2dbfa004ba" providerId="LiveId" clId="{1FC80E29-ABCE-46A4-9737-445468FE35C5}" dt="2022-12-03T08:01:32.449" v="2336"/>
          <ac:spMkLst>
            <pc:docMk/>
            <pc:sldMk cId="225711965" sldId="276"/>
            <ac:spMk id="6" creationId="{BCAE347D-5553-D9F2-2539-7C1EDA91B88C}"/>
          </ac:spMkLst>
        </pc:spChg>
        <pc:spChg chg="add del mod">
          <ac:chgData name="Alex Brunet" userId="839c0d2dbfa004ba" providerId="LiveId" clId="{1FC80E29-ABCE-46A4-9737-445468FE35C5}" dt="2022-12-03T08:28:57.942" v="2644"/>
          <ac:spMkLst>
            <pc:docMk/>
            <pc:sldMk cId="225711965" sldId="276"/>
            <ac:spMk id="9" creationId="{FFB805A1-E2EC-D5F5-5B3D-E3B54F89BE89}"/>
          </ac:spMkLst>
        </pc:spChg>
        <pc:picChg chg="del">
          <ac:chgData name="Alex Brunet" userId="839c0d2dbfa004ba" providerId="LiveId" clId="{1FC80E29-ABCE-46A4-9737-445468FE35C5}" dt="2022-12-03T08:01:06.116" v="2335" actId="478"/>
          <ac:picMkLst>
            <pc:docMk/>
            <pc:sldMk cId="225711965" sldId="276"/>
            <ac:picMk id="5" creationId="{6FEB5AE2-E817-7291-4230-0B7BC29E6000}"/>
          </ac:picMkLst>
        </pc:picChg>
        <pc:picChg chg="add del mod">
          <ac:chgData name="Alex Brunet" userId="839c0d2dbfa004ba" providerId="LiveId" clId="{1FC80E29-ABCE-46A4-9737-445468FE35C5}" dt="2022-12-03T08:28:55.143" v="2643" actId="478"/>
          <ac:picMkLst>
            <pc:docMk/>
            <pc:sldMk cId="225711965" sldId="276"/>
            <ac:picMk id="7" creationId="{35172F0F-73F0-1C50-1DDC-722F2AEEF2E3}"/>
          </ac:picMkLst>
        </pc:picChg>
        <pc:picChg chg="add mod">
          <ac:chgData name="Alex Brunet" userId="839c0d2dbfa004ba" providerId="LiveId" clId="{1FC80E29-ABCE-46A4-9737-445468FE35C5}" dt="2022-12-03T08:29:08.792" v="2647" actId="1076"/>
          <ac:picMkLst>
            <pc:docMk/>
            <pc:sldMk cId="225711965" sldId="276"/>
            <ac:picMk id="10" creationId="{CC81184C-82B7-3D6F-4866-3FA81B2B45CE}"/>
          </ac:picMkLst>
        </pc:picChg>
      </pc:sldChg>
      <pc:sldChg chg="addSp delSp modSp mod">
        <pc:chgData name="Alex Brunet" userId="839c0d2dbfa004ba" providerId="LiveId" clId="{1FC80E29-ABCE-46A4-9737-445468FE35C5}" dt="2022-12-03T08:49:07.568" v="3078" actId="20577"/>
        <pc:sldMkLst>
          <pc:docMk/>
          <pc:sldMk cId="2176879307" sldId="277"/>
        </pc:sldMkLst>
        <pc:spChg chg="mod">
          <ac:chgData name="Alex Brunet" userId="839c0d2dbfa004ba" providerId="LiveId" clId="{1FC80E29-ABCE-46A4-9737-445468FE35C5}" dt="2022-12-02T22:01:31.155" v="2255" actId="26606"/>
          <ac:spMkLst>
            <pc:docMk/>
            <pc:sldMk cId="2176879307" sldId="277"/>
            <ac:spMk id="2" creationId="{EEC7D96F-E712-EAF8-7F81-56ADFE1F5070}"/>
          </ac:spMkLst>
        </pc:spChg>
        <pc:spChg chg="mod">
          <ac:chgData name="Alex Brunet" userId="839c0d2dbfa004ba" providerId="LiveId" clId="{1FC80E29-ABCE-46A4-9737-445468FE35C5}" dt="2022-12-03T08:49:07.568" v="3078" actId="20577"/>
          <ac:spMkLst>
            <pc:docMk/>
            <pc:sldMk cId="2176879307" sldId="277"/>
            <ac:spMk id="4" creationId="{A88881B8-8336-785F-B7D8-155E04645E36}"/>
          </ac:spMkLst>
        </pc:spChg>
        <pc:spChg chg="add mod">
          <ac:chgData name="Alex Brunet" userId="839c0d2dbfa004ba" providerId="LiveId" clId="{1FC80E29-ABCE-46A4-9737-445468FE35C5}" dt="2022-12-02T22:02:54.445" v="2273" actId="1076"/>
          <ac:spMkLst>
            <pc:docMk/>
            <pc:sldMk cId="2176879307" sldId="277"/>
            <ac:spMk id="9" creationId="{1D3C1247-0590-F936-3F6B-4E530267F3AF}"/>
          </ac:spMkLst>
        </pc:spChg>
        <pc:spChg chg="add mod">
          <ac:chgData name="Alex Brunet" userId="839c0d2dbfa004ba" providerId="LiveId" clId="{1FC80E29-ABCE-46A4-9737-445468FE35C5}" dt="2022-12-02T22:03:04.280" v="2284" actId="20577"/>
          <ac:spMkLst>
            <pc:docMk/>
            <pc:sldMk cId="2176879307" sldId="277"/>
            <ac:spMk id="10" creationId="{78C69B40-21AF-2414-ABB1-636CA9EACD68}"/>
          </ac:spMkLst>
        </pc:spChg>
        <pc:spChg chg="add mod">
          <ac:chgData name="Alex Brunet" userId="839c0d2dbfa004ba" providerId="LiveId" clId="{1FC80E29-ABCE-46A4-9737-445468FE35C5}" dt="2022-12-02T22:03:15.324" v="2296" actId="14100"/>
          <ac:spMkLst>
            <pc:docMk/>
            <pc:sldMk cId="2176879307" sldId="277"/>
            <ac:spMk id="11" creationId="{03607E02-3D41-D3D6-FC33-D39D5FCB2BCC}"/>
          </ac:spMkLst>
        </pc:spChg>
        <pc:spChg chg="mod ord">
          <ac:chgData name="Alex Brunet" userId="839c0d2dbfa004ba" providerId="LiveId" clId="{1FC80E29-ABCE-46A4-9737-445468FE35C5}" dt="2022-12-02T22:01:31.155" v="2255" actId="26606"/>
          <ac:spMkLst>
            <pc:docMk/>
            <pc:sldMk cId="2176879307" sldId="277"/>
            <ac:spMk id="15" creationId="{B5820CAA-1E47-4CF2-ADB7-2E06AA2E72A5}"/>
          </ac:spMkLst>
        </pc:spChg>
        <pc:spChg chg="add del">
          <ac:chgData name="Alex Brunet" userId="839c0d2dbfa004ba" providerId="LiveId" clId="{1FC80E29-ABCE-46A4-9737-445468FE35C5}" dt="2022-12-02T22:01:24.937" v="2247" actId="26606"/>
          <ac:spMkLst>
            <pc:docMk/>
            <pc:sldMk cId="2176879307" sldId="277"/>
            <ac:spMk id="20" creationId="{64E3A1DF-51EE-49BF-8A81-9D447BC462B9}"/>
          </ac:spMkLst>
        </pc:spChg>
        <pc:spChg chg="add del">
          <ac:chgData name="Alex Brunet" userId="839c0d2dbfa004ba" providerId="LiveId" clId="{1FC80E29-ABCE-46A4-9737-445468FE35C5}" dt="2022-12-02T22:01:26.311" v="2249" actId="26606"/>
          <ac:spMkLst>
            <pc:docMk/>
            <pc:sldMk cId="2176879307" sldId="277"/>
            <ac:spMk id="24" creationId="{BBB845BB-54EF-4514-A998-C04FFDEE46D3}"/>
          </ac:spMkLst>
        </pc:spChg>
        <pc:spChg chg="add del">
          <ac:chgData name="Alex Brunet" userId="839c0d2dbfa004ba" providerId="LiveId" clId="{1FC80E29-ABCE-46A4-9737-445468FE35C5}" dt="2022-12-02T22:01:26.311" v="2249" actId="26606"/>
          <ac:spMkLst>
            <pc:docMk/>
            <pc:sldMk cId="2176879307" sldId="277"/>
            <ac:spMk id="25" creationId="{0DCCE557-E097-4F8D-AF45-6407FB7AA213}"/>
          </ac:spMkLst>
        </pc:spChg>
        <pc:spChg chg="add del">
          <ac:chgData name="Alex Brunet" userId="839c0d2dbfa004ba" providerId="LiveId" clId="{1FC80E29-ABCE-46A4-9737-445468FE35C5}" dt="2022-12-02T22:01:27.480" v="2251" actId="26606"/>
          <ac:spMkLst>
            <pc:docMk/>
            <pc:sldMk cId="2176879307" sldId="277"/>
            <ac:spMk id="27" creationId="{7B09EB12-607D-4566-BBD2-38946D66483C}"/>
          </ac:spMkLst>
        </pc:spChg>
        <pc:spChg chg="add del">
          <ac:chgData name="Alex Brunet" userId="839c0d2dbfa004ba" providerId="LiveId" clId="{1FC80E29-ABCE-46A4-9737-445468FE35C5}" dt="2022-12-02T22:01:27.480" v="2251" actId="26606"/>
          <ac:spMkLst>
            <pc:docMk/>
            <pc:sldMk cId="2176879307" sldId="277"/>
            <ac:spMk id="28" creationId="{30E3C210-3AB0-430C-B1BC-2FB3BD069078}"/>
          </ac:spMkLst>
        </pc:spChg>
        <pc:spChg chg="add del">
          <ac:chgData name="Alex Brunet" userId="839c0d2dbfa004ba" providerId="LiveId" clId="{1FC80E29-ABCE-46A4-9737-445468FE35C5}" dt="2022-12-02T22:01:28.763" v="2253" actId="26606"/>
          <ac:spMkLst>
            <pc:docMk/>
            <pc:sldMk cId="2176879307" sldId="277"/>
            <ac:spMk id="30" creationId="{BBB845BB-54EF-4514-A998-C04FFDEE46D3}"/>
          </ac:spMkLst>
        </pc:spChg>
        <pc:spChg chg="add del">
          <ac:chgData name="Alex Brunet" userId="839c0d2dbfa004ba" providerId="LiveId" clId="{1FC80E29-ABCE-46A4-9737-445468FE35C5}" dt="2022-12-02T22:01:28.763" v="2253" actId="26606"/>
          <ac:spMkLst>
            <pc:docMk/>
            <pc:sldMk cId="2176879307" sldId="277"/>
            <ac:spMk id="31" creationId="{0DCCE557-E097-4F8D-AF45-6407FB7AA213}"/>
          </ac:spMkLst>
        </pc:spChg>
        <pc:spChg chg="add del">
          <ac:chgData name="Alex Brunet" userId="839c0d2dbfa004ba" providerId="LiveId" clId="{1FC80E29-ABCE-46A4-9737-445468FE35C5}" dt="2022-12-02T22:01:31.155" v="2255" actId="26606"/>
          <ac:spMkLst>
            <pc:docMk/>
            <pc:sldMk cId="2176879307" sldId="277"/>
            <ac:spMk id="33" creationId="{5CA9187D-5191-4504-8CAB-FCA09499C623}"/>
          </ac:spMkLst>
        </pc:spChg>
        <pc:spChg chg="add del">
          <ac:chgData name="Alex Brunet" userId="839c0d2dbfa004ba" providerId="LiveId" clId="{1FC80E29-ABCE-46A4-9737-445468FE35C5}" dt="2022-12-02T22:01:31.155" v="2255" actId="26606"/>
          <ac:spMkLst>
            <pc:docMk/>
            <pc:sldMk cId="2176879307" sldId="277"/>
            <ac:spMk id="34" creationId="{97DF8C48-5D44-4B63-B4B1-8CED22FD60A9}"/>
          </ac:spMkLst>
        </pc:spChg>
        <pc:picChg chg="add mod ord">
          <ac:chgData name="Alex Brunet" userId="839c0d2dbfa004ba" providerId="LiveId" clId="{1FC80E29-ABCE-46A4-9737-445468FE35C5}" dt="2022-12-02T22:01:31.155" v="2255" actId="26606"/>
          <ac:picMkLst>
            <pc:docMk/>
            <pc:sldMk cId="2176879307" sldId="277"/>
            <ac:picMk id="3" creationId="{DD399FD4-01BE-11D3-F074-0CBC8A66D82B}"/>
          </ac:picMkLst>
        </pc:picChg>
        <pc:picChg chg="del">
          <ac:chgData name="Alex Brunet" userId="839c0d2dbfa004ba" providerId="LiveId" clId="{1FC80E29-ABCE-46A4-9737-445468FE35C5}" dt="2022-12-02T21:58:45.559" v="2224" actId="478"/>
          <ac:picMkLst>
            <pc:docMk/>
            <pc:sldMk cId="2176879307" sldId="277"/>
            <ac:picMk id="5" creationId="{BF85B0F0-6534-8040-BD89-B9BBC42A84B1}"/>
          </ac:picMkLst>
        </pc:picChg>
        <pc:picChg chg="del">
          <ac:chgData name="Alex Brunet" userId="839c0d2dbfa004ba" providerId="LiveId" clId="{1FC80E29-ABCE-46A4-9737-445468FE35C5}" dt="2022-12-02T21:58:47.113" v="2225" actId="478"/>
          <ac:picMkLst>
            <pc:docMk/>
            <pc:sldMk cId="2176879307" sldId="277"/>
            <ac:picMk id="6" creationId="{16F250A7-9535-1F3C-32FF-744CF40D6361}"/>
          </ac:picMkLst>
        </pc:picChg>
        <pc:picChg chg="add mod ord">
          <ac:chgData name="Alex Brunet" userId="839c0d2dbfa004ba" providerId="LiveId" clId="{1FC80E29-ABCE-46A4-9737-445468FE35C5}" dt="2022-12-02T22:01:31.155" v="2255" actId="26606"/>
          <ac:picMkLst>
            <pc:docMk/>
            <pc:sldMk cId="2176879307" sldId="277"/>
            <ac:picMk id="7" creationId="{2A3D53B8-BB09-99CC-69B5-685AA66F656F}"/>
          </ac:picMkLst>
        </pc:picChg>
        <pc:picChg chg="add mod ord">
          <ac:chgData name="Alex Brunet" userId="839c0d2dbfa004ba" providerId="LiveId" clId="{1FC80E29-ABCE-46A4-9737-445468FE35C5}" dt="2022-12-02T22:01:31.155" v="2255" actId="26606"/>
          <ac:picMkLst>
            <pc:docMk/>
            <pc:sldMk cId="2176879307" sldId="277"/>
            <ac:picMk id="8" creationId="{A7F20FE5-BD5B-779C-3BA2-6062C56A3F38}"/>
          </ac:picMkLst>
        </pc:picChg>
        <pc:cxnChg chg="add del">
          <ac:chgData name="Alex Brunet" userId="839c0d2dbfa004ba" providerId="LiveId" clId="{1FC80E29-ABCE-46A4-9737-445468FE35C5}" dt="2022-12-02T22:01:24.937" v="2247" actId="26606"/>
          <ac:cxnSpMkLst>
            <pc:docMk/>
            <pc:sldMk cId="2176879307" sldId="277"/>
            <ac:cxnSpMk id="22" creationId="{CC2FFC94-1F80-402F-B7DE-3E407ADB1E16}"/>
          </ac:cxnSpMkLst>
        </pc:cxnChg>
      </pc:sldChg>
      <pc:sldChg chg="addSp delSp modSp mod">
        <pc:chgData name="Alex Brunet" userId="839c0d2dbfa004ba" providerId="LiveId" clId="{1FC80E29-ABCE-46A4-9737-445468FE35C5}" dt="2022-12-03T08:36:07.590" v="2837" actId="14100"/>
        <pc:sldMkLst>
          <pc:docMk/>
          <pc:sldMk cId="1274540743" sldId="278"/>
        </pc:sldMkLst>
        <pc:spChg chg="mod">
          <ac:chgData name="Alex Brunet" userId="839c0d2dbfa004ba" providerId="LiveId" clId="{1FC80E29-ABCE-46A4-9737-445468FE35C5}" dt="2022-12-03T08:14:22.318" v="2411" actId="26606"/>
          <ac:spMkLst>
            <pc:docMk/>
            <pc:sldMk cId="1274540743" sldId="278"/>
            <ac:spMk id="2" creationId="{4B40BAEE-8FAE-DCDE-1B2B-63052139B983}"/>
          </ac:spMkLst>
        </pc:spChg>
        <pc:spChg chg="mod ord">
          <ac:chgData name="Alex Brunet" userId="839c0d2dbfa004ba" providerId="LiveId" clId="{1FC80E29-ABCE-46A4-9737-445468FE35C5}" dt="2022-12-03T08:14:22.318" v="2411" actId="26606"/>
          <ac:spMkLst>
            <pc:docMk/>
            <pc:sldMk cId="1274540743" sldId="278"/>
            <ac:spMk id="4" creationId="{4D9F0B25-D57C-B536-34D5-232F8D0517B4}"/>
          </ac:spMkLst>
        </pc:spChg>
        <pc:spChg chg="add del mod">
          <ac:chgData name="Alex Brunet" userId="839c0d2dbfa004ba" providerId="LiveId" clId="{1FC80E29-ABCE-46A4-9737-445468FE35C5}" dt="2022-12-02T22:04:13.160" v="2298"/>
          <ac:spMkLst>
            <pc:docMk/>
            <pc:sldMk cId="1274540743" sldId="278"/>
            <ac:spMk id="7" creationId="{634AAF59-DBE3-E29D-5656-7847FC54AA68}"/>
          </ac:spMkLst>
        </pc:spChg>
        <pc:spChg chg="add del mod">
          <ac:chgData name="Alex Brunet" userId="839c0d2dbfa004ba" providerId="LiveId" clId="{1FC80E29-ABCE-46A4-9737-445468FE35C5}" dt="2022-12-03T08:35:02.156" v="2828"/>
          <ac:spMkLst>
            <pc:docMk/>
            <pc:sldMk cId="1274540743" sldId="278"/>
            <ac:spMk id="7" creationId="{BF2AEFC4-C9F9-D04A-BA36-17EEA0357661}"/>
          </ac:spMkLst>
        </pc:spChg>
        <pc:spChg chg="mod ord">
          <ac:chgData name="Alex Brunet" userId="839c0d2dbfa004ba" providerId="LiveId" clId="{1FC80E29-ABCE-46A4-9737-445468FE35C5}" dt="2022-12-03T08:14:22.318" v="2411" actId="26606"/>
          <ac:spMkLst>
            <pc:docMk/>
            <pc:sldMk cId="1274540743" sldId="278"/>
            <ac:spMk id="15" creationId="{6280A22E-C20E-40FF-BA71-2B233651B9A1}"/>
          </ac:spMkLst>
        </pc:spChg>
        <pc:spChg chg="add del">
          <ac:chgData name="Alex Brunet" userId="839c0d2dbfa004ba" providerId="LiveId" clId="{1FC80E29-ABCE-46A4-9737-445468FE35C5}" dt="2022-12-03T08:14:59.440" v="2425" actId="478"/>
          <ac:spMkLst>
            <pc:docMk/>
            <pc:sldMk cId="1274540743" sldId="278"/>
            <ac:spMk id="2055" creationId="{E8DF09D5-C52C-493D-B30F-EBEBCC8D14CB}"/>
          </ac:spMkLst>
        </pc:spChg>
        <pc:spChg chg="add del">
          <ac:chgData name="Alex Brunet" userId="839c0d2dbfa004ba" providerId="LiveId" clId="{1FC80E29-ABCE-46A4-9737-445468FE35C5}" dt="2022-12-03T08:14:54.471" v="2424" actId="478"/>
          <ac:spMkLst>
            <pc:docMk/>
            <pc:sldMk cId="1274540743" sldId="278"/>
            <ac:spMk id="2057" creationId="{24E70952-F747-4048-BA79-210370034F46}"/>
          </ac:spMkLst>
        </pc:spChg>
        <pc:picChg chg="add del mod">
          <ac:chgData name="Alex Brunet" userId="839c0d2dbfa004ba" providerId="LiveId" clId="{1FC80E29-ABCE-46A4-9737-445468FE35C5}" dt="2022-12-03T08:35:06.348" v="2830" actId="478"/>
          <ac:picMkLst>
            <pc:docMk/>
            <pc:sldMk cId="1274540743" sldId="278"/>
            <ac:picMk id="3" creationId="{B4BF52DE-64E9-BD03-3616-8045A2798107}"/>
          </ac:picMkLst>
        </pc:picChg>
        <pc:picChg chg="add del mod">
          <ac:chgData name="Alex Brunet" userId="839c0d2dbfa004ba" providerId="LiveId" clId="{1FC80E29-ABCE-46A4-9737-445468FE35C5}" dt="2022-12-03T08:35:07.886" v="2831" actId="478"/>
          <ac:picMkLst>
            <pc:docMk/>
            <pc:sldMk cId="1274540743" sldId="278"/>
            <ac:picMk id="5" creationId="{D51B4CEB-5948-DE02-BF85-CE2FB44F0D66}"/>
          </ac:picMkLst>
        </pc:picChg>
        <pc:picChg chg="del">
          <ac:chgData name="Alex Brunet" userId="839c0d2dbfa004ba" providerId="LiveId" clId="{1FC80E29-ABCE-46A4-9737-445468FE35C5}" dt="2022-12-02T22:04:10.969" v="2297" actId="478"/>
          <ac:picMkLst>
            <pc:docMk/>
            <pc:sldMk cId="1274540743" sldId="278"/>
            <ac:picMk id="5" creationId="{DAE86A30-C347-91A5-D3F5-3706274853C0}"/>
          </ac:picMkLst>
        </pc:picChg>
        <pc:picChg chg="del">
          <ac:chgData name="Alex Brunet" userId="839c0d2dbfa004ba" providerId="LiveId" clId="{1FC80E29-ABCE-46A4-9737-445468FE35C5}" dt="2022-12-02T22:04:22.531" v="2300" actId="478"/>
          <ac:picMkLst>
            <pc:docMk/>
            <pc:sldMk cId="1274540743" sldId="278"/>
            <ac:picMk id="6" creationId="{AEF93BCE-E7F0-D34C-7F5D-3C89858FD202}"/>
          </ac:picMkLst>
        </pc:picChg>
        <pc:picChg chg="add mod">
          <ac:chgData name="Alex Brunet" userId="839c0d2dbfa004ba" providerId="LiveId" clId="{1FC80E29-ABCE-46A4-9737-445468FE35C5}" dt="2022-12-03T08:36:03.200" v="2836" actId="1076"/>
          <ac:picMkLst>
            <pc:docMk/>
            <pc:sldMk cId="1274540743" sldId="278"/>
            <ac:picMk id="8" creationId="{ED5E580C-BE7F-4E1C-D44B-4A43A6D97698}"/>
          </ac:picMkLst>
        </pc:picChg>
        <pc:picChg chg="add mod">
          <ac:chgData name="Alex Brunet" userId="839c0d2dbfa004ba" providerId="LiveId" clId="{1FC80E29-ABCE-46A4-9737-445468FE35C5}" dt="2022-12-03T08:36:07.590" v="2837" actId="14100"/>
          <ac:picMkLst>
            <pc:docMk/>
            <pc:sldMk cId="1274540743" sldId="278"/>
            <ac:picMk id="9" creationId="{B207D72C-66D9-68E2-3C3E-BE659687FFC4}"/>
          </ac:picMkLst>
        </pc:picChg>
        <pc:picChg chg="add del mod">
          <ac:chgData name="Alex Brunet" userId="839c0d2dbfa004ba" providerId="LiveId" clId="{1FC80E29-ABCE-46A4-9737-445468FE35C5}" dt="2022-12-03T08:34:59.620" v="2827" actId="478"/>
          <ac:picMkLst>
            <pc:docMk/>
            <pc:sldMk cId="1274540743" sldId="278"/>
            <ac:picMk id="2050" creationId="{68F651A6-26AE-022F-A9D1-293396D59CDB}"/>
          </ac:picMkLst>
        </pc:picChg>
      </pc:sldChg>
      <pc:sldChg chg="addSp delSp modSp mod modClrScheme chgLayout">
        <pc:chgData name="Alex Brunet" userId="839c0d2dbfa004ba" providerId="LiveId" clId="{1FC80E29-ABCE-46A4-9737-445468FE35C5}" dt="2022-12-03T08:24:20.188" v="2609" actId="14100"/>
        <pc:sldMkLst>
          <pc:docMk/>
          <pc:sldMk cId="795639675" sldId="279"/>
        </pc:sldMkLst>
        <pc:spChg chg="mod">
          <ac:chgData name="Alex Brunet" userId="839c0d2dbfa004ba" providerId="LiveId" clId="{1FC80E29-ABCE-46A4-9737-445468FE35C5}" dt="2022-12-02T22:05:26.992" v="2305" actId="26606"/>
          <ac:spMkLst>
            <pc:docMk/>
            <pc:sldMk cId="795639675" sldId="279"/>
            <ac:spMk id="2" creationId="{71DBCF6C-557C-C295-9B7D-AF6429BAF5A6}"/>
          </ac:spMkLst>
        </pc:spChg>
        <pc:spChg chg="add del mod">
          <ac:chgData name="Alex Brunet" userId="839c0d2dbfa004ba" providerId="LiveId" clId="{1FC80E29-ABCE-46A4-9737-445468FE35C5}" dt="2022-12-03T08:23:51.512" v="2605"/>
          <ac:spMkLst>
            <pc:docMk/>
            <pc:sldMk cId="795639675" sldId="279"/>
            <ac:spMk id="3" creationId="{9DB0B5D0-36FB-4DEA-B099-97B8A913833F}"/>
          </ac:spMkLst>
        </pc:spChg>
        <pc:spChg chg="add del mod">
          <ac:chgData name="Alex Brunet" userId="839c0d2dbfa004ba" providerId="LiveId" clId="{1FC80E29-ABCE-46A4-9737-445468FE35C5}" dt="2022-12-02T22:05:33.871" v="2308"/>
          <ac:spMkLst>
            <pc:docMk/>
            <pc:sldMk cId="795639675" sldId="279"/>
            <ac:spMk id="5" creationId="{5C1E3879-69B7-897C-B0FB-37E4A140A269}"/>
          </ac:spMkLst>
        </pc:spChg>
        <pc:spChg chg="add del mod">
          <ac:chgData name="Alex Brunet" userId="839c0d2dbfa004ba" providerId="LiveId" clId="{1FC80E29-ABCE-46A4-9737-445468FE35C5}" dt="2022-12-02T22:05:57.381" v="2312"/>
          <ac:spMkLst>
            <pc:docMk/>
            <pc:sldMk cId="795639675" sldId="279"/>
            <ac:spMk id="10" creationId="{2A126A27-1E64-86E3-923D-5B97655B0BF2}"/>
          </ac:spMkLst>
        </pc:spChg>
        <pc:spChg chg="add del mod">
          <ac:chgData name="Alex Brunet" userId="839c0d2dbfa004ba" providerId="LiveId" clId="{1FC80E29-ABCE-46A4-9737-445468FE35C5}" dt="2022-12-02T22:05:26.992" v="2305" actId="26606"/>
          <ac:spMkLst>
            <pc:docMk/>
            <pc:sldMk cId="795639675" sldId="279"/>
            <ac:spMk id="13" creationId="{24A88C2B-BBA4-42B4-BD90-10615AE6D8D7}"/>
          </ac:spMkLst>
        </pc:spChg>
        <pc:spChg chg="add del mod">
          <ac:chgData name="Alex Brunet" userId="839c0d2dbfa004ba" providerId="LiveId" clId="{1FC80E29-ABCE-46A4-9737-445468FE35C5}" dt="2022-12-02T22:05:26.992" v="2305" actId="26606"/>
          <ac:spMkLst>
            <pc:docMk/>
            <pc:sldMk cId="795639675" sldId="279"/>
            <ac:spMk id="15" creationId="{75F22179-F1D2-4CE0-9407-C93875CC8514}"/>
          </ac:spMkLst>
        </pc:spChg>
        <pc:spChg chg="add del mod">
          <ac:chgData name="Alex Brunet" userId="839c0d2dbfa004ba" providerId="LiveId" clId="{1FC80E29-ABCE-46A4-9737-445468FE35C5}" dt="2022-12-02T22:05:26.992" v="2305" actId="26606"/>
          <ac:spMkLst>
            <pc:docMk/>
            <pc:sldMk cId="795639675" sldId="279"/>
            <ac:spMk id="17" creationId="{030C91EB-472B-457A-9721-71076CA58013}"/>
          </ac:spMkLst>
        </pc:spChg>
        <pc:spChg chg="add del mod">
          <ac:chgData name="Alex Brunet" userId="839c0d2dbfa004ba" providerId="LiveId" clId="{1FC80E29-ABCE-46A4-9737-445468FE35C5}" dt="2022-12-02T22:05:26.992" v="2305" actId="26606"/>
          <ac:spMkLst>
            <pc:docMk/>
            <pc:sldMk cId="795639675" sldId="279"/>
            <ac:spMk id="19" creationId="{920EAB97-BCBD-4835-8F90-55730D56C121}"/>
          </ac:spMkLst>
        </pc:spChg>
        <pc:picChg chg="add del mod">
          <ac:chgData name="Alex Brunet" userId="839c0d2dbfa004ba" providerId="LiveId" clId="{1FC80E29-ABCE-46A4-9737-445468FE35C5}" dt="2022-12-02T22:05:31.586" v="2307" actId="21"/>
          <ac:picMkLst>
            <pc:docMk/>
            <pc:sldMk cId="795639675" sldId="279"/>
            <ac:picMk id="3" creationId="{659294AF-572B-97B9-DC87-2FDD7E2DF843}"/>
          </ac:picMkLst>
        </pc:picChg>
        <pc:picChg chg="add mod">
          <ac:chgData name="Alex Brunet" userId="839c0d2dbfa004ba" providerId="LiveId" clId="{1FC80E29-ABCE-46A4-9737-445468FE35C5}" dt="2022-12-03T08:24:20.188" v="2609" actId="14100"/>
          <ac:picMkLst>
            <pc:docMk/>
            <pc:sldMk cId="795639675" sldId="279"/>
            <ac:picMk id="4" creationId="{2DBC1280-A6D8-F455-DA66-D648BEDADE0C}"/>
          </ac:picMkLst>
        </pc:picChg>
        <pc:picChg chg="del mod">
          <ac:chgData name="Alex Brunet" userId="839c0d2dbfa004ba" providerId="LiveId" clId="{1FC80E29-ABCE-46A4-9737-445468FE35C5}" dt="2022-12-02T22:05:39.634" v="2311" actId="478"/>
          <ac:picMkLst>
            <pc:docMk/>
            <pc:sldMk cId="795639675" sldId="279"/>
            <ac:picMk id="6" creationId="{E38835BD-94BD-B2D9-9E95-1103498570FA}"/>
          </ac:picMkLst>
        </pc:picChg>
        <pc:picChg chg="add mod">
          <ac:chgData name="Alex Brunet" userId="839c0d2dbfa004ba" providerId="LiveId" clId="{1FC80E29-ABCE-46A4-9737-445468FE35C5}" dt="2022-12-02T22:05:36.981" v="2310" actId="1076"/>
          <ac:picMkLst>
            <pc:docMk/>
            <pc:sldMk cId="795639675" sldId="279"/>
            <ac:picMk id="7" creationId="{39D49A13-73E2-F123-6091-B094884B79AC}"/>
          </ac:picMkLst>
        </pc:picChg>
        <pc:picChg chg="del mod ord">
          <ac:chgData name="Alex Brunet" userId="839c0d2dbfa004ba" providerId="LiveId" clId="{1FC80E29-ABCE-46A4-9737-445468FE35C5}" dt="2022-12-02T22:05:28.956" v="2306" actId="478"/>
          <ac:picMkLst>
            <pc:docMk/>
            <pc:sldMk cId="795639675" sldId="279"/>
            <ac:picMk id="8" creationId="{DC63317A-F08B-71DE-01C9-6927008AFD23}"/>
          </ac:picMkLst>
        </pc:picChg>
        <pc:picChg chg="add del mod">
          <ac:chgData name="Alex Brunet" userId="839c0d2dbfa004ba" providerId="LiveId" clId="{1FC80E29-ABCE-46A4-9737-445468FE35C5}" dt="2022-12-03T08:23:48.227" v="2604" actId="478"/>
          <ac:picMkLst>
            <pc:docMk/>
            <pc:sldMk cId="795639675" sldId="279"/>
            <ac:picMk id="3074" creationId="{2A26BBE2-9E74-4B78-9BC3-97A823D53327}"/>
          </ac:picMkLst>
        </pc:picChg>
      </pc:sldChg>
      <pc:sldChg chg="addSp delSp modSp mod">
        <pc:chgData name="Alex Brunet" userId="839c0d2dbfa004ba" providerId="LiveId" clId="{1FC80E29-ABCE-46A4-9737-445468FE35C5}" dt="2022-12-03T08:34:14.715" v="2826" actId="20577"/>
        <pc:sldMkLst>
          <pc:docMk/>
          <pc:sldMk cId="3561105914" sldId="280"/>
        </pc:sldMkLst>
        <pc:spChg chg="mod">
          <ac:chgData name="Alex Brunet" userId="839c0d2dbfa004ba" providerId="LiveId" clId="{1FC80E29-ABCE-46A4-9737-445468FE35C5}" dt="2022-12-03T08:03:21.962" v="2340" actId="13926"/>
          <ac:spMkLst>
            <pc:docMk/>
            <pc:sldMk cId="3561105914" sldId="280"/>
            <ac:spMk id="2" creationId="{4B40BAEE-8FAE-DCDE-1B2B-63052139B983}"/>
          </ac:spMkLst>
        </pc:spChg>
        <pc:spChg chg="mod">
          <ac:chgData name="Alex Brunet" userId="839c0d2dbfa004ba" providerId="LiveId" clId="{1FC80E29-ABCE-46A4-9737-445468FE35C5}" dt="2022-12-03T08:34:14.715" v="2826" actId="20577"/>
          <ac:spMkLst>
            <pc:docMk/>
            <pc:sldMk cId="3561105914" sldId="280"/>
            <ac:spMk id="4" creationId="{4D9F0B25-D57C-B536-34D5-232F8D0517B4}"/>
          </ac:spMkLst>
        </pc:spChg>
        <pc:spChg chg="add del mod">
          <ac:chgData name="Alex Brunet" userId="839c0d2dbfa004ba" providerId="LiveId" clId="{1FC80E29-ABCE-46A4-9737-445468FE35C5}" dt="2022-12-03T08:31:20.735" v="2741"/>
          <ac:spMkLst>
            <pc:docMk/>
            <pc:sldMk cId="3561105914" sldId="280"/>
            <ac:spMk id="5" creationId="{1A6EF6F4-F724-E316-FE3A-A29EBE738A94}"/>
          </ac:spMkLst>
        </pc:spChg>
        <pc:picChg chg="add mod">
          <ac:chgData name="Alex Brunet" userId="839c0d2dbfa004ba" providerId="LiveId" clId="{1FC80E29-ABCE-46A4-9737-445468FE35C5}" dt="2022-12-03T08:31:32.261" v="2744" actId="1076"/>
          <ac:picMkLst>
            <pc:docMk/>
            <pc:sldMk cId="3561105914" sldId="280"/>
            <ac:picMk id="6" creationId="{F885E358-FFA0-D4F1-9B13-9865066F7314}"/>
          </ac:picMkLst>
        </pc:picChg>
        <pc:picChg chg="del">
          <ac:chgData name="Alex Brunet" userId="839c0d2dbfa004ba" providerId="LiveId" clId="{1FC80E29-ABCE-46A4-9737-445468FE35C5}" dt="2022-12-03T08:31:05.124" v="2739" actId="478"/>
          <ac:picMkLst>
            <pc:docMk/>
            <pc:sldMk cId="3561105914" sldId="280"/>
            <ac:picMk id="8" creationId="{B7705814-3AF4-5768-36D4-A40C565A5A03}"/>
          </ac:picMkLst>
        </pc:picChg>
        <pc:picChg chg="del">
          <ac:chgData name="Alex Brunet" userId="839c0d2dbfa004ba" providerId="LiveId" clId="{1FC80E29-ABCE-46A4-9737-445468FE35C5}" dt="2022-12-03T08:31:08.222" v="2740" actId="478"/>
          <ac:picMkLst>
            <pc:docMk/>
            <pc:sldMk cId="3561105914" sldId="280"/>
            <ac:picMk id="9" creationId="{AD2B8F3B-B019-592F-DF64-D62593D617EF}"/>
          </ac:picMkLst>
        </pc:picChg>
      </pc:sldChg>
      <pc:sldChg chg="addSp delSp modSp new mod">
        <pc:chgData name="Alex Brunet" userId="839c0d2dbfa004ba" providerId="LiveId" clId="{1FC80E29-ABCE-46A4-9737-445468FE35C5}" dt="2022-12-03T08:46:13.680" v="3064" actId="478"/>
        <pc:sldMkLst>
          <pc:docMk/>
          <pc:sldMk cId="2472543600" sldId="281"/>
        </pc:sldMkLst>
        <pc:spChg chg="mod">
          <ac:chgData name="Alex Brunet" userId="839c0d2dbfa004ba" providerId="LiveId" clId="{1FC80E29-ABCE-46A4-9737-445468FE35C5}" dt="2022-12-03T08:45:15.422" v="3053" actId="26606"/>
          <ac:spMkLst>
            <pc:docMk/>
            <pc:sldMk cId="2472543600" sldId="281"/>
            <ac:spMk id="2" creationId="{A7AB91E7-A7E7-8B27-A133-8BF00FDA1241}"/>
          </ac:spMkLst>
        </pc:spChg>
        <pc:spChg chg="mod">
          <ac:chgData name="Alex Brunet" userId="839c0d2dbfa004ba" providerId="LiveId" clId="{1FC80E29-ABCE-46A4-9737-445468FE35C5}" dt="2022-12-03T08:45:15.422" v="3053" actId="26606"/>
          <ac:spMkLst>
            <pc:docMk/>
            <pc:sldMk cId="2472543600" sldId="281"/>
            <ac:spMk id="3" creationId="{010E19A9-D4DA-13E4-8E24-9F5E1A4AAFBE}"/>
          </ac:spMkLst>
        </pc:spChg>
        <pc:spChg chg="add del">
          <ac:chgData name="Alex Brunet" userId="839c0d2dbfa004ba" providerId="LiveId" clId="{1FC80E29-ABCE-46A4-9737-445468FE35C5}" dt="2022-12-03T08:45:15.398" v="3052" actId="26606"/>
          <ac:spMkLst>
            <pc:docMk/>
            <pc:sldMk cId="2472543600" sldId="281"/>
            <ac:spMk id="9" creationId="{24A88C2B-BBA4-42B4-BD90-10615AE6D8D7}"/>
          </ac:spMkLst>
        </pc:spChg>
        <pc:spChg chg="add del">
          <ac:chgData name="Alex Brunet" userId="839c0d2dbfa004ba" providerId="LiveId" clId="{1FC80E29-ABCE-46A4-9737-445468FE35C5}" dt="2022-12-03T08:45:15.398" v="3052" actId="26606"/>
          <ac:spMkLst>
            <pc:docMk/>
            <pc:sldMk cId="2472543600" sldId="281"/>
            <ac:spMk id="11" creationId="{030C91EB-472B-457A-9721-71076CA58013}"/>
          </ac:spMkLst>
        </pc:spChg>
        <pc:spChg chg="add del">
          <ac:chgData name="Alex Brunet" userId="839c0d2dbfa004ba" providerId="LiveId" clId="{1FC80E29-ABCE-46A4-9737-445468FE35C5}" dt="2022-12-03T08:45:15.398" v="3052" actId="26606"/>
          <ac:spMkLst>
            <pc:docMk/>
            <pc:sldMk cId="2472543600" sldId="281"/>
            <ac:spMk id="13" creationId="{920EAB97-BCBD-4835-8F90-55730D56C121}"/>
          </ac:spMkLst>
        </pc:spChg>
        <pc:spChg chg="add del mod">
          <ac:chgData name="Alex Brunet" userId="839c0d2dbfa004ba" providerId="LiveId" clId="{1FC80E29-ABCE-46A4-9737-445468FE35C5}" dt="2022-12-03T08:46:10.056" v="3061" actId="478"/>
          <ac:spMkLst>
            <pc:docMk/>
            <pc:sldMk cId="2472543600" sldId="281"/>
            <ac:spMk id="15" creationId="{E8DF09D5-C52C-493D-B30F-EBEBCC8D14CB}"/>
          </ac:spMkLst>
        </pc:spChg>
        <pc:spChg chg="add del mod">
          <ac:chgData name="Alex Brunet" userId="839c0d2dbfa004ba" providerId="LiveId" clId="{1FC80E29-ABCE-46A4-9737-445468FE35C5}" dt="2022-12-03T08:46:13.680" v="3064" actId="478"/>
          <ac:spMkLst>
            <pc:docMk/>
            <pc:sldMk cId="2472543600" sldId="281"/>
            <ac:spMk id="16" creationId="{24E70952-F747-4048-BA79-210370034F46}"/>
          </ac:spMkLst>
        </pc:spChg>
        <pc:spChg chg="add">
          <ac:chgData name="Alex Brunet" userId="839c0d2dbfa004ba" providerId="LiveId" clId="{1FC80E29-ABCE-46A4-9737-445468FE35C5}" dt="2022-12-03T08:45:15.422" v="3053" actId="26606"/>
          <ac:spMkLst>
            <pc:docMk/>
            <pc:sldMk cId="2472543600" sldId="281"/>
            <ac:spMk id="17" creationId="{6280A22E-C20E-40FF-BA71-2B233651B9A1}"/>
          </ac:spMkLst>
        </pc:spChg>
        <pc:picChg chg="add mod">
          <ac:chgData name="Alex Brunet" userId="839c0d2dbfa004ba" providerId="LiveId" clId="{1FC80E29-ABCE-46A4-9737-445468FE35C5}" dt="2022-12-03T08:46:02.717" v="3059" actId="339"/>
          <ac:picMkLst>
            <pc:docMk/>
            <pc:sldMk cId="2472543600" sldId="281"/>
            <ac:picMk id="4" creationId="{AB915C33-1755-4F93-1BC0-DBC5761B63B1}"/>
          </ac:picMkLst>
        </pc:picChg>
      </pc:sldChg>
      <pc:sldMasterChg chg="add del addSldLayout delSldLayout">
        <pc:chgData name="Alex Brunet" userId="839c0d2dbfa004ba" providerId="LiveId" clId="{1FC80E29-ABCE-46A4-9737-445468FE35C5}" dt="2022-12-02T13:25:35.195" v="13" actId="26606"/>
        <pc:sldMasterMkLst>
          <pc:docMk/>
          <pc:sldMasterMk cId="2537429518" sldId="2147483648"/>
        </pc:sldMasterMkLst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3769942403" sldId="2147483649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287409760" sldId="2147483650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2983068148" sldId="2147483651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2036730155" sldId="2147483652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119138233" sldId="2147483653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1840860886" sldId="2147483654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3462626480" sldId="2147483655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3412549754" sldId="2147483656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464628967" sldId="2147483657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454897207" sldId="2147483658"/>
          </pc:sldLayoutMkLst>
        </pc:sldLayoutChg>
        <pc:sldLayoutChg chg="add del">
          <pc:chgData name="Alex Brunet" userId="839c0d2dbfa004ba" providerId="LiveId" clId="{1FC80E29-ABCE-46A4-9737-445468FE35C5}" dt="2022-12-02T13:25:35.195" v="13" actId="26606"/>
          <pc:sldLayoutMkLst>
            <pc:docMk/>
            <pc:sldMasterMk cId="2537429518" sldId="2147483648"/>
            <pc:sldLayoutMk cId="1316810630" sldId="2147483659"/>
          </pc:sldLayoutMkLst>
        </pc:sldLayoutChg>
      </pc:sldMasterChg>
      <pc:sldMasterChg chg="add del replId addSldLayout delSldLayout">
        <pc:chgData name="Alex Brunet" userId="839c0d2dbfa004ba" providerId="LiveId" clId="{1FC80E29-ABCE-46A4-9737-445468FE35C5}" dt="2022-12-02T13:24:27.711" v="6" actId="26606"/>
        <pc:sldMasterMkLst>
          <pc:docMk/>
          <pc:sldMasterMk cId="4063576647" sldId="2147483660"/>
        </pc:sldMasterMkLst>
        <pc:sldLayoutChg chg="add del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3838436841" sldId="2147483661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100899392" sldId="2147483662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746708189" sldId="2147483663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298554506" sldId="2147483664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1838598663" sldId="2147483665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3579181128" sldId="2147483666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2464637970" sldId="2147483667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1737464656" sldId="2147483668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3508368487" sldId="2147483669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982445672" sldId="2147483670"/>
          </pc:sldLayoutMkLst>
        </pc:sldLayoutChg>
        <pc:sldLayoutChg chg="add del replId">
          <pc:chgData name="Alex Brunet" userId="839c0d2dbfa004ba" providerId="LiveId" clId="{1FC80E29-ABCE-46A4-9737-445468FE35C5}" dt="2022-12-02T13:24:27.711" v="6" actId="26606"/>
          <pc:sldLayoutMkLst>
            <pc:docMk/>
            <pc:sldMasterMk cId="4063576647" sldId="2147483660"/>
            <pc:sldLayoutMk cId="3821323054" sldId="2147483671"/>
          </pc:sldLayoutMkLst>
        </pc:sldLayoutChg>
      </pc:sldMasterChg>
      <pc:sldMasterChg chg="add del addSldLayout delSldLayout">
        <pc:chgData name="Alex Brunet" userId="839c0d2dbfa004ba" providerId="LiveId" clId="{1FC80E29-ABCE-46A4-9737-445468FE35C5}" dt="2022-12-02T13:25:35.155" v="12" actId="26606"/>
        <pc:sldMasterMkLst>
          <pc:docMk/>
          <pc:sldMasterMk cId="3019223086" sldId="2147483673"/>
        </pc:sldMasterMkLst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1703982337" sldId="2147483662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2711797342" sldId="2147483663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664528674" sldId="2147483664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2255300917" sldId="2147483665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2555943986" sldId="2147483666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3160604124" sldId="2147483667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4012301731" sldId="2147483668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102941584" sldId="2147483669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2546698600" sldId="2147483670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754379781" sldId="2147483671"/>
          </pc:sldLayoutMkLst>
        </pc:sldLayoutChg>
        <pc:sldLayoutChg chg="add del">
          <pc:chgData name="Alex Brunet" userId="839c0d2dbfa004ba" providerId="LiveId" clId="{1FC80E29-ABCE-46A4-9737-445468FE35C5}" dt="2022-12-02T13:25:35.155" v="12" actId="26606"/>
          <pc:sldLayoutMkLst>
            <pc:docMk/>
            <pc:sldMasterMk cId="3019223086" sldId="2147483673"/>
            <pc:sldLayoutMk cId="477508629" sldId="2147483672"/>
          </pc:sldLayoutMkLst>
        </pc:sldLayoutChg>
      </pc:sldMasterChg>
      <pc:sldMasterChg chg="add del addSldLayout delSldLayout">
        <pc:chgData name="Alex Brunet" userId="839c0d2dbfa004ba" providerId="LiveId" clId="{1FC80E29-ABCE-46A4-9737-445468FE35C5}" dt="2022-12-02T13:24:31.886" v="10" actId="26606"/>
        <pc:sldMasterMkLst>
          <pc:docMk/>
          <pc:sldMasterMk cId="2051382076" sldId="2147483686"/>
        </pc:sldMasterMkLst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516637798" sldId="2147483675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1382927794" sldId="2147483676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2070652525" sldId="2147483677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2551166995" sldId="2147483678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1567632173" sldId="2147483679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701443105" sldId="2147483680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287281147" sldId="2147483681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100737591" sldId="2147483682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1847446594" sldId="2147483683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215951898" sldId="2147483684"/>
          </pc:sldLayoutMkLst>
        </pc:sldLayoutChg>
        <pc:sldLayoutChg chg="add del">
          <pc:chgData name="Alex Brunet" userId="839c0d2dbfa004ba" providerId="LiveId" clId="{1FC80E29-ABCE-46A4-9737-445468FE35C5}" dt="2022-12-02T13:24:31.886" v="10" actId="26606"/>
          <pc:sldLayoutMkLst>
            <pc:docMk/>
            <pc:sldMasterMk cId="2051382076" sldId="2147483686"/>
            <pc:sldLayoutMk cId="1292618062" sldId="2147483685"/>
          </pc:sldLayoutMkLst>
        </pc:sldLayoutChg>
      </pc:sldMasterChg>
      <pc:sldMasterChg chg="add addSldLayout">
        <pc:chgData name="Alex Brunet" userId="839c0d2dbfa004ba" providerId="LiveId" clId="{1FC80E29-ABCE-46A4-9737-445468FE35C5}" dt="2022-12-02T13:25:35.195" v="13" actId="26606"/>
        <pc:sldMasterMkLst>
          <pc:docMk/>
          <pc:sldMasterMk cId="923679017" sldId="2147483712"/>
        </pc:sldMasterMkLst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3972350716" sldId="2147483701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2636264845" sldId="2147483702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148934223" sldId="2147483703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3790342166" sldId="2147483704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2782412813" sldId="2147483705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3302898312" sldId="2147483706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2407401528" sldId="2147483707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3080577990" sldId="2147483708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924006829" sldId="2147483709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4168474710" sldId="2147483710"/>
          </pc:sldLayoutMkLst>
        </pc:sldLayoutChg>
        <pc:sldLayoutChg chg="add">
          <pc:chgData name="Alex Brunet" userId="839c0d2dbfa004ba" providerId="LiveId" clId="{1FC80E29-ABCE-46A4-9737-445468FE35C5}" dt="2022-12-02T13:25:35.195" v="13" actId="26606"/>
          <pc:sldLayoutMkLst>
            <pc:docMk/>
            <pc:sldMasterMk cId="923679017" sldId="2147483712"/>
            <pc:sldLayoutMk cId="654116695" sldId="2147483711"/>
          </pc:sldLayoutMkLst>
        </pc:sldLayoutChg>
      </pc:sldMasterChg>
      <pc:sldMasterChg chg="add del addSldLayout delSldLayout">
        <pc:chgData name="Alex Brunet" userId="839c0d2dbfa004ba" providerId="LiveId" clId="{1FC80E29-ABCE-46A4-9737-445468FE35C5}" dt="2022-12-02T13:24:23.732" v="2" actId="26606"/>
        <pc:sldMasterMkLst>
          <pc:docMk/>
          <pc:sldMasterMk cId="1054482238" sldId="2147483738"/>
        </pc:sldMasterMkLst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891682552" sldId="2147483727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918911473" sldId="2147483728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2273546611" sldId="2147483729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14758197" sldId="2147483730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2149350005" sldId="2147483731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495768999" sldId="2147483732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965431339" sldId="2147483733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698548625" sldId="2147483734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577907003" sldId="2147483735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3692481059" sldId="2147483736"/>
          </pc:sldLayoutMkLst>
        </pc:sldLayoutChg>
        <pc:sldLayoutChg chg="add del">
          <pc:chgData name="Alex Brunet" userId="839c0d2dbfa004ba" providerId="LiveId" clId="{1FC80E29-ABCE-46A4-9737-445468FE35C5}" dt="2022-12-02T13:24:23.732" v="2" actId="26606"/>
          <pc:sldLayoutMkLst>
            <pc:docMk/>
            <pc:sldMasterMk cId="1054482238" sldId="2147483738"/>
            <pc:sldLayoutMk cId="526087589" sldId="214748373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35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11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4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1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0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7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0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‹N°›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7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ête de la Musique">
            <a:extLst>
              <a:ext uri="{FF2B5EF4-FFF2-40B4-BE49-F238E27FC236}">
                <a16:creationId xmlns:a16="http://schemas.microsoft.com/office/drawing/2014/main" id="{AA3EF555-EC6A-605B-81A7-D4ADADF4D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66B3B1-1157-C838-5B40-8CCB0F638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063" y="409861"/>
            <a:ext cx="4674231" cy="285242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Le 4</a:t>
            </a:r>
            <a:r>
              <a:rPr lang="fr-FR" baseline="30000" dirty="0"/>
              <a:t>e</a:t>
            </a:r>
            <a:r>
              <a:rPr lang="fr-FR" dirty="0"/>
              <a:t> art, un air de subjectivité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FC5D42-25DD-402B-A498-83F9AA393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719" y="3428995"/>
            <a:ext cx="4346917" cy="106914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Gabaut</a:t>
            </a:r>
            <a:r>
              <a:rPr lang="fr-FR" dirty="0"/>
              <a:t> Garance, Brunet Alexandre, </a:t>
            </a:r>
            <a:r>
              <a:rPr lang="fr-FR" dirty="0" err="1"/>
              <a:t>Saiz</a:t>
            </a:r>
            <a:r>
              <a:rPr lang="fr-FR" dirty="0"/>
              <a:t> Edgar</a:t>
            </a:r>
          </a:p>
        </p:txBody>
      </p:sp>
      <p:sp>
        <p:nvSpPr>
          <p:cNvPr id="1046" name="Slide Number Placeholder 16">
            <a:extLst>
              <a:ext uri="{FF2B5EF4-FFF2-40B4-BE49-F238E27FC236}">
                <a16:creationId xmlns:a16="http://schemas.microsoft.com/office/drawing/2014/main" id="{00B92D0D-B1D8-40BF-BE4C-3912BEA6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48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0BAEE-8FAE-DCDE-1B2B-63052139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58"/>
            <a:ext cx="6614160" cy="1687809"/>
          </a:xfrm>
        </p:spPr>
        <p:txBody>
          <a:bodyPr>
            <a:normAutofit/>
          </a:bodyPr>
          <a:lstStyle/>
          <a:p>
            <a:r>
              <a:rPr lang="fr-FR" sz="3700"/>
              <a:t>3) Construction du modèle</a:t>
            </a:r>
            <a:br>
              <a:rPr lang="fr-FR" sz="3700"/>
            </a:br>
            <a:r>
              <a:rPr lang="fr-FR" sz="3700"/>
              <a:t>A) Pearson et R²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9F0B25-D57C-B536-34D5-232F8D05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3805"/>
            <a:ext cx="6349779" cy="3503157"/>
          </a:xfrm>
        </p:spPr>
        <p:txBody>
          <a:bodyPr>
            <a:normAutofit/>
          </a:bodyPr>
          <a:lstStyle/>
          <a:p>
            <a:r>
              <a:rPr lang="fr-FR" dirty="0"/>
              <a:t>Faible corrélation entre les variables,</a:t>
            </a:r>
          </a:p>
          <a:p>
            <a:r>
              <a:rPr lang="fr-FR" dirty="0"/>
              <a:t>Modèle très peu explicatif.</a:t>
            </a: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AE86A30-C347-91A5-D3F5-3706274853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28473" y="1642759"/>
            <a:ext cx="5076348" cy="2458441"/>
          </a:xfrm>
          <a:prstGeom prst="rect">
            <a:avLst/>
          </a:prstGeom>
          <a:noFill/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AEF93BCE-E7F0-D34C-7F5D-3C89858F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73" y="4833257"/>
            <a:ext cx="5076348" cy="1142178"/>
          </a:xfrm>
          <a:prstGeom prst="rect">
            <a:avLst/>
          </a:prstGeom>
          <a:noFill/>
        </p:spPr>
      </p:pic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6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0BAEE-8FAE-DCDE-1B2B-63052139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48" y="714894"/>
            <a:ext cx="6216394" cy="1386839"/>
          </a:xfrm>
        </p:spPr>
        <p:txBody>
          <a:bodyPr>
            <a:normAutofit/>
          </a:bodyPr>
          <a:lstStyle/>
          <a:p>
            <a:r>
              <a:rPr lang="fr-FR" sz="4000" dirty="0"/>
              <a:t>B) Estimateurs et prédictions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7705814-3AF4-5768-36D4-A40C565A5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4048" y="716584"/>
            <a:ext cx="5059672" cy="3782105"/>
          </a:xfrm>
          <a:prstGeom prst="rect">
            <a:avLst/>
          </a:prstGeom>
          <a:noFill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2B8F3B-B019-592F-DF64-D62593D6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48" y="4943757"/>
            <a:ext cx="5059672" cy="130286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4D9F0B25-D57C-B536-34D5-232F8D05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0548" y="2638514"/>
                <a:ext cx="5770079" cy="3504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La valeur de la constante à l’origine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=0,475</m:t>
                    </m:r>
                  </m:oMath>
                </a14:m>
                <a:endParaRPr lang="fr-FR" dirty="0"/>
              </a:p>
              <a:p>
                <a:r>
                  <a:rPr lang="fr-FR" dirty="0"/>
                  <a:t>La pente de la droite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=0,288</m:t>
                    </m:r>
                  </m:oMath>
                </a14:m>
                <a:endParaRPr lang="fr-FR" dirty="0"/>
              </a:p>
              <a:p>
                <a:r>
                  <a:rPr lang="fr-FR" dirty="0"/>
                  <a:t>Modèle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𝐶𝑎𝑝𝑎𝑐𝑖𝑡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é à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𝑑𝑎𝑛𝑠𝑒𝑟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=0,288∙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𝑉𝑎𝑙𝑒𝑛𝑐𝑒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+0,475 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4D9F0B25-D57C-B536-34D5-232F8D05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0548" y="2638514"/>
                <a:ext cx="5770079" cy="3504592"/>
              </a:xfrm>
              <a:blipFill>
                <a:blip r:embed="rId4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8">
            <a:extLst>
              <a:ext uri="{FF2B5EF4-FFF2-40B4-BE49-F238E27FC236}">
                <a16:creationId xmlns:a16="http://schemas.microsoft.com/office/drawing/2014/main" id="{8B1D9AF6-8A2F-42E2-9671-87BD260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Une image contenant texte, ciel nocturne&#10;&#10;Description générée automatiquement">
            <a:extLst>
              <a:ext uri="{FF2B5EF4-FFF2-40B4-BE49-F238E27FC236}">
                <a16:creationId xmlns:a16="http://schemas.microsoft.com/office/drawing/2014/main" id="{27135A40-3407-3A48-B541-D3C12DAAC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BBC62A-7813-D6C3-DE03-3FBE5ADB2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8884" y="2090102"/>
            <a:ext cx="4674231" cy="285242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La capacité à danser est-elle expliquée par d’autres variables ?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00B92D0D-B1D8-40BF-BE4C-3912BEA6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2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BCF6C-557C-C295-9B7D-AF6429B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/>
              <a:t>1) Visualisation des données</a:t>
            </a:r>
            <a:endParaRPr lang="fr-FR" sz="4000" dirty="0"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39D49A13-73E2-F123-6091-B094884B7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9013" y="3178628"/>
            <a:ext cx="5181600" cy="1252788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DBC1280-A6D8-F455-DA66-D648BEDADE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2259" y="1867158"/>
            <a:ext cx="4883013" cy="49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43735-6FE5-E9FC-5222-5F4E703D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9"/>
            <a:ext cx="5158739" cy="1635442"/>
          </a:xfrm>
        </p:spPr>
        <p:txBody>
          <a:bodyPr>
            <a:normAutofit/>
          </a:bodyPr>
          <a:lstStyle/>
          <a:p>
            <a:r>
              <a:rPr lang="fr-FR" sz="3100" dirty="0"/>
              <a:t>2) Validation des hypothèses</a:t>
            </a:r>
            <a:br>
              <a:rPr lang="fr-FR" sz="3100" dirty="0"/>
            </a:br>
            <a:r>
              <a:rPr lang="fr-FR" sz="3100" dirty="0"/>
              <a:t>A) L’ Homoscédasticité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D01375-58AA-7063-D0AD-A34DDDFBA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72370"/>
            <a:ext cx="5053928" cy="3504592"/>
          </a:xfrm>
        </p:spPr>
        <p:txBody>
          <a:bodyPr>
            <a:normAutofit/>
          </a:bodyPr>
          <a:lstStyle/>
          <a:p>
            <a:r>
              <a:rPr lang="fr-FR" dirty="0"/>
              <a:t>Aucune forme particulière donc on accepte l’hypothèse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variance des erreurs de la régression est égale pour toutes les observations.</a:t>
            </a:r>
          </a:p>
        </p:txBody>
      </p:sp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96A77-3089-3B8C-E384-A19617A96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" t="4921" r="66646" b="64101"/>
          <a:stretch/>
        </p:blipFill>
        <p:spPr>
          <a:xfrm>
            <a:off x="8193023" y="2052828"/>
            <a:ext cx="2785385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8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C3E9D-88A8-0B43-71AA-96D861F72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406" y="2034539"/>
            <a:ext cx="3680458" cy="2080261"/>
          </a:xfrm>
        </p:spPr>
        <p:txBody>
          <a:bodyPr anchor="b">
            <a:normAutofit/>
          </a:bodyPr>
          <a:lstStyle/>
          <a:p>
            <a:pPr algn="ctr"/>
            <a:r>
              <a:rPr lang="fr-FR" sz="3600"/>
              <a:t>B) La normalité des résidus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DC8B34C-FD69-7304-3FE3-596DF25483D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113" t="67178" r="65488" b="2095"/>
          <a:stretch/>
        </p:blipFill>
        <p:spPr>
          <a:xfrm>
            <a:off x="7249030" y="1063151"/>
            <a:ext cx="4263266" cy="4023035"/>
          </a:xfrm>
          <a:prstGeom prst="rect">
            <a:avLst/>
          </a:prstGeom>
          <a:noFill/>
        </p:spPr>
      </p:pic>
      <p:sp>
        <p:nvSpPr>
          <p:cNvPr id="15" name="Slide Number Placeholder 19">
            <a:extLst>
              <a:ext uri="{FF2B5EF4-FFF2-40B4-BE49-F238E27FC236}">
                <a16:creationId xmlns:a16="http://schemas.microsoft.com/office/drawing/2014/main" id="{F81F9278-0E0F-41D5-9B0E-507E77D9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3503B-5CBD-1291-289C-760D9191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81039"/>
            <a:ext cx="5770080" cy="1640521"/>
          </a:xfrm>
        </p:spPr>
        <p:txBody>
          <a:bodyPr>
            <a:normAutofit/>
          </a:bodyPr>
          <a:lstStyle/>
          <a:p>
            <a:r>
              <a:rPr lang="fr-FR" dirty="0"/>
              <a:t>C) Test de Fischer au seuil de 5%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B12FD3-8944-18FD-69C3-8E8B9D5A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2672370"/>
            <a:ext cx="5770079" cy="3504591"/>
          </a:xfrm>
        </p:spPr>
        <p:txBody>
          <a:bodyPr>
            <a:normAutofit/>
          </a:bodyPr>
          <a:lstStyle/>
          <a:p>
            <a:r>
              <a:rPr lang="fr-FR" dirty="0"/>
              <a:t>Pr &gt; F   &lt;  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variance de chacune des variables sont égales, au seuil de 5%,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capacité à danser est lié à l’énergie des musiques ainsi qu’au tempo et au débit de parole</a:t>
            </a:r>
          </a:p>
        </p:txBody>
      </p:sp>
      <p:sp>
        <p:nvSpPr>
          <p:cNvPr id="30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C81184C-82B7-3D6F-4866-3FA81B2B4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89" y="4424665"/>
            <a:ext cx="5100019" cy="14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7D96F-E712-EAF8-7F81-56ADFE1F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640081"/>
            <a:ext cx="9997440" cy="1261213"/>
          </a:xfrm>
        </p:spPr>
        <p:txBody>
          <a:bodyPr>
            <a:normAutofit/>
          </a:bodyPr>
          <a:lstStyle/>
          <a:p>
            <a:pPr algn="ctr"/>
            <a:r>
              <a:rPr lang="fr-FR" sz="4400"/>
              <a:t>D) Normalité des variables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8881B8-8336-785F-B7D8-155E04645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480" y="5524502"/>
            <a:ext cx="9337040" cy="96773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Les tests de Kolmogorov indique qu’aucune des variables ne suivent pas une loi normale, au seuil de 5%.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820CAA-1E47-4CF2-ADB7-2E06AA2E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399FD4-01BE-11D3-F074-0CBC8A66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9" y="2265324"/>
            <a:ext cx="4172369" cy="1261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3D53B8-BB09-99CC-69B5-685AA66F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324" y="3695494"/>
            <a:ext cx="4265352" cy="1261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F20FE5-BD5B-779C-3BA2-6062C56A3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24" y="2265324"/>
            <a:ext cx="4456992" cy="13528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3C1247-0590-F936-3F6B-4E530267F3AF}"/>
              </a:ext>
            </a:extLst>
          </p:cNvPr>
          <p:cNvSpPr txBox="1"/>
          <p:nvPr/>
        </p:nvSpPr>
        <p:spPr>
          <a:xfrm>
            <a:off x="1642773" y="3647105"/>
            <a:ext cx="88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Energy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8C69B40-21AF-2414-ABB1-636CA9EACD68}"/>
              </a:ext>
            </a:extLst>
          </p:cNvPr>
          <p:cNvSpPr txBox="1"/>
          <p:nvPr/>
        </p:nvSpPr>
        <p:spPr>
          <a:xfrm>
            <a:off x="5653315" y="3326162"/>
            <a:ext cx="88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607E02-3D41-D3D6-FC33-D39D5FCB2BCC}"/>
              </a:ext>
            </a:extLst>
          </p:cNvPr>
          <p:cNvSpPr txBox="1"/>
          <p:nvPr/>
        </p:nvSpPr>
        <p:spPr>
          <a:xfrm>
            <a:off x="9846854" y="3647105"/>
            <a:ext cx="136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Speechiness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687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0BAEE-8FAE-DCDE-1B2B-63052139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81038"/>
            <a:ext cx="5053928" cy="1630939"/>
          </a:xfrm>
        </p:spPr>
        <p:txBody>
          <a:bodyPr>
            <a:normAutofit/>
          </a:bodyPr>
          <a:lstStyle/>
          <a:p>
            <a:r>
              <a:rPr lang="fr-FR" sz="3700" dirty="0"/>
              <a:t>3) Construction du modèle</a:t>
            </a:r>
            <a:br>
              <a:rPr lang="fr-FR" sz="3700" dirty="0"/>
            </a:br>
            <a:r>
              <a:rPr lang="fr-FR" sz="3700" dirty="0"/>
              <a:t>A) Pearson et R²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9F0B25-D57C-B536-34D5-232F8D05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72370"/>
            <a:ext cx="5053928" cy="3504592"/>
          </a:xfrm>
        </p:spPr>
        <p:txBody>
          <a:bodyPr>
            <a:normAutofit/>
          </a:bodyPr>
          <a:lstStyle/>
          <a:p>
            <a:r>
              <a:rPr lang="fr-FR" dirty="0"/>
              <a:t>Faible corrélation entre les variables,</a:t>
            </a:r>
          </a:p>
          <a:p>
            <a:r>
              <a:rPr lang="fr-FR" dirty="0"/>
              <a:t>Modèle très peu explicatif.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D5E580C-BE7F-4E1C-D44B-4A43A6D97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0849" y="1569570"/>
            <a:ext cx="4552950" cy="2543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07D72C-66D9-68E2-3C3E-BE659687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49" y="4640767"/>
            <a:ext cx="4552950" cy="10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0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0BAEE-8FAE-DCDE-1B2B-63052139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48" y="714894"/>
            <a:ext cx="6216394" cy="1386839"/>
          </a:xfrm>
        </p:spPr>
        <p:txBody>
          <a:bodyPr>
            <a:normAutofit/>
          </a:bodyPr>
          <a:lstStyle/>
          <a:p>
            <a:r>
              <a:rPr lang="fr-FR" sz="4000" dirty="0"/>
              <a:t>B) Estimateurs et prédictions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4D9F0B25-D57C-B536-34D5-232F8D05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0548" y="2638514"/>
                <a:ext cx="5770079" cy="3504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La valeur de la constante à l’origine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69</m:t>
                    </m:r>
                  </m:oMath>
                </a14:m>
                <a:endParaRPr lang="fr-FR" dirty="0"/>
              </a:p>
              <a:p>
                <a:r>
                  <a:rPr lang="fr-FR" dirty="0"/>
                  <a:t>Modèle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𝐶𝑎𝑝𝑎𝑐𝑖𝑡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é à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𝑑𝑎𝑛𝑠𝑒𝑟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=0,04∙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−0,001∙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𝑇𝑒𝑚𝑝𝑜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+0,28∙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𝑆𝑝𝑒𝑒𝑐h𝑖𝑛𝑒𝑠𝑠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+ 0,69 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4D9F0B25-D57C-B536-34D5-232F8D05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0548" y="2638514"/>
                <a:ext cx="5770079" cy="3504592"/>
              </a:xfrm>
              <a:blipFill>
                <a:blip r:embed="rId2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8">
            <a:extLst>
              <a:ext uri="{FF2B5EF4-FFF2-40B4-BE49-F238E27FC236}">
                <a16:creationId xmlns:a16="http://schemas.microsoft.com/office/drawing/2014/main" id="{8B1D9AF6-8A2F-42E2-9671-87BD260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885E358-FFA0-D4F1-9B13-9865066F7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493" y="2980944"/>
            <a:ext cx="5241209" cy="17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C24C7-3ED9-0A75-ECAA-80EAD5B4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35" y="4611486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fr-FR" sz="3600"/>
              <a:t>Introduction</a:t>
            </a:r>
          </a:p>
        </p:txBody>
      </p:sp>
      <p:pic>
        <p:nvPicPr>
          <p:cNvPr id="2050" name="Picture 2" descr="Les « CAHIERS STATISTIQUES » - Caisse de Congés Payés du Bâtiment et ...">
            <a:extLst>
              <a:ext uri="{FF2B5EF4-FFF2-40B4-BE49-F238E27FC236}">
                <a16:creationId xmlns:a16="http://schemas.microsoft.com/office/drawing/2014/main" id="{46E361DE-81E4-AFBC-B6D7-4EB684C13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4" r="4696" b="-1"/>
          <a:stretch/>
        </p:blipFill>
        <p:spPr bwMode="auto">
          <a:xfrm>
            <a:off x="1260308" y="1100329"/>
            <a:ext cx="3776470" cy="3168100"/>
          </a:xfrm>
          <a:custGeom>
            <a:avLst/>
            <a:gdLst/>
            <a:ahLst/>
            <a:cxnLst/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89AC8-F5DE-8C6E-24B1-623157FE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224" y="1100329"/>
            <a:ext cx="4215510" cy="5122675"/>
          </a:xfrm>
        </p:spPr>
        <p:txBody>
          <a:bodyPr>
            <a:normAutofit/>
          </a:bodyPr>
          <a:lstStyle/>
          <a:p>
            <a:r>
              <a:rPr lang="fr-FR" dirty="0"/>
              <a:t>Contexte:</a:t>
            </a:r>
          </a:p>
          <a:p>
            <a:pPr lvl="1"/>
            <a:r>
              <a:rPr lang="en-GB" sz="2000" b="0" i="0" u="none" strike="noStrike" kern="1200" cap="none" spc="0" baseline="0" dirty="0">
                <a:uFillTx/>
              </a:rPr>
              <a:t>Spotify : </a:t>
            </a:r>
            <a:r>
              <a:rPr lang="en-GB" sz="2000" b="0" i="0" u="none" strike="noStrike" kern="1200" cap="none" spc="0" baseline="0" dirty="0" err="1">
                <a:uFillTx/>
              </a:rPr>
              <a:t>entreprise</a:t>
            </a:r>
            <a:r>
              <a:rPr lang="en-GB" sz="2000" b="0" i="0" u="none" strike="noStrike" kern="1200" cap="none" spc="0" baseline="0" dirty="0">
                <a:uFillTx/>
              </a:rPr>
              <a:t> de streaming de musique</a:t>
            </a:r>
          </a:p>
          <a:p>
            <a:pPr lvl="1"/>
            <a:r>
              <a:rPr lang="en-GB" sz="2000" b="0" i="0" u="none" strike="noStrike" kern="1200" cap="none" spc="0" baseline="0" dirty="0">
                <a:uFillTx/>
              </a:rPr>
              <a:t>Leader du </a:t>
            </a:r>
            <a:r>
              <a:rPr lang="en-GB" sz="2000" b="0" i="0" u="none" strike="noStrike" kern="1200" cap="none" spc="0" baseline="0" dirty="0" err="1">
                <a:uFillTx/>
              </a:rPr>
              <a:t>marché</a:t>
            </a:r>
            <a:r>
              <a:rPr lang="en-GB" sz="2000" b="0" i="0" u="none" strike="noStrike" kern="1200" cap="none" spc="0" baseline="0" dirty="0">
                <a:uFillTx/>
              </a:rPr>
              <a:t> </a:t>
            </a:r>
          </a:p>
          <a:p>
            <a:pPr lvl="1"/>
            <a:r>
              <a:rPr lang="en-GB" sz="2000" b="0" i="0" u="none" strike="noStrike" kern="1200" cap="none" spc="0" baseline="0" dirty="0">
                <a:uFillTx/>
              </a:rPr>
              <a:t>88 millions </a:t>
            </a:r>
            <a:r>
              <a:rPr lang="en-GB" sz="2000" b="0" i="0" u="none" strike="noStrike" kern="1200" cap="none" spc="0" baseline="0" dirty="0" err="1">
                <a:uFillTx/>
              </a:rPr>
              <a:t>d’utilisateurs</a:t>
            </a:r>
            <a:r>
              <a:rPr lang="en-GB" sz="2000" i="0" dirty="0"/>
              <a:t> </a:t>
            </a:r>
            <a:r>
              <a:rPr lang="en-GB" sz="2000" i="0" dirty="0" err="1"/>
              <a:t>payants</a:t>
            </a:r>
            <a:r>
              <a:rPr lang="en-GB" sz="2000" i="0"/>
              <a:t> </a:t>
            </a:r>
            <a:r>
              <a:rPr lang="en-GB" sz="2000" b="0" i="0" u="none" strike="noStrike" kern="1200" cap="none" spc="0" baseline="0">
                <a:uFillTx/>
              </a:rPr>
              <a:t>et </a:t>
            </a:r>
            <a:r>
              <a:rPr lang="en-GB" sz="2000" b="0" i="0" u="none" strike="noStrike" kern="1200" cap="none" spc="0" baseline="0" dirty="0">
                <a:uFillTx/>
              </a:rPr>
              <a:t>433 millions </a:t>
            </a:r>
            <a:r>
              <a:rPr lang="en-GB" sz="2000" b="0" i="0" u="none" strike="noStrike" kern="1200" cap="none" spc="0" baseline="0" dirty="0" err="1">
                <a:uFillTx/>
              </a:rPr>
              <a:t>d’actifs</a:t>
            </a:r>
            <a:r>
              <a:rPr lang="en-GB" sz="2000" b="0" i="0" u="none" strike="noStrike" kern="1200" cap="none" spc="0" baseline="0" dirty="0">
                <a:uFillTx/>
              </a:rPr>
              <a:t> </a:t>
            </a:r>
            <a:r>
              <a:rPr lang="en-GB" sz="2000" b="0" i="0" u="none" strike="noStrike" kern="1200" cap="none" spc="0" baseline="0" dirty="0" err="1">
                <a:uFillTx/>
              </a:rPr>
              <a:t>mensuels</a:t>
            </a:r>
            <a:endParaRPr lang="en-GB" sz="2000" b="0" i="0" u="none" strike="noStrike" kern="1200" cap="none" spc="0" baseline="0" dirty="0">
              <a:uFillTx/>
            </a:endParaRPr>
          </a:p>
          <a:p>
            <a:pPr lvl="1"/>
            <a:r>
              <a:rPr lang="en-GB" sz="2000" b="0" i="0" u="none" strike="noStrike" kern="1200" cap="none" spc="0" baseline="0" dirty="0">
                <a:uFillTx/>
              </a:rPr>
              <a:t>Open data</a:t>
            </a:r>
          </a:p>
          <a:p>
            <a:pPr lvl="1"/>
            <a:r>
              <a:rPr lang="en-GB" sz="2000" b="0" i="0" u="none" strike="noStrike" kern="1200" cap="none" spc="0" baseline="0" dirty="0">
                <a:uFillTx/>
              </a:rPr>
              <a:t>Panel de 2017 musiques </a:t>
            </a:r>
            <a:r>
              <a:rPr lang="en-GB" sz="2000" b="0" i="0" u="none" strike="noStrike" kern="1200" cap="none" spc="0" baseline="0" dirty="0" err="1">
                <a:uFillTx/>
              </a:rPr>
              <a:t>référencées</a:t>
            </a:r>
            <a:r>
              <a:rPr lang="en-GB" sz="2000" b="0" i="0" u="none" strike="noStrike" kern="1200" cap="none" spc="0" baseline="0" dirty="0">
                <a:uFillTx/>
              </a:rPr>
              <a:t> sur Spotify</a:t>
            </a:r>
            <a:endParaRPr lang="fr-FR" sz="2000" dirty="0"/>
          </a:p>
          <a:p>
            <a:r>
              <a:rPr lang="fr-FR" dirty="0"/>
              <a:t>Description de la table</a:t>
            </a:r>
          </a:p>
          <a:p>
            <a:r>
              <a:rPr lang="fr-FR" dirty="0"/>
              <a:t>Comment expliquer les notes attribuées à la capacité à danser ?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84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B91E7-A7E7-8B27-A133-8BF00FDA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9"/>
            <a:ext cx="5158739" cy="1635442"/>
          </a:xfrm>
        </p:spPr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0E19A9-D4DA-13E4-8E24-9F5E1A4A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72370"/>
            <a:ext cx="5053928" cy="3504592"/>
          </a:xfrm>
        </p:spPr>
        <p:txBody>
          <a:bodyPr>
            <a:normAutofit/>
          </a:bodyPr>
          <a:lstStyle/>
          <a:p>
            <a:r>
              <a:rPr lang="fr-FR" dirty="0"/>
              <a:t>Tests non concluants</a:t>
            </a:r>
          </a:p>
          <a:p>
            <a:r>
              <a:rPr lang="fr-FR" dirty="0"/>
              <a:t>Variables non-corrélées</a:t>
            </a:r>
          </a:p>
          <a:p>
            <a:r>
              <a:rPr lang="fr-FR" dirty="0"/>
              <a:t>Les notes sont inexplicables linéairement parlant</a:t>
            </a:r>
          </a:p>
          <a:p>
            <a:r>
              <a:rPr lang="fr-FR" dirty="0"/>
              <a:t>Mélange de style</a:t>
            </a:r>
          </a:p>
          <a:p>
            <a:r>
              <a:rPr lang="fr-FR" dirty="0"/>
              <a:t>Quels critères sont pris en compte pour noter la capacité à danser des musiques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15C33-1755-4F93-1BC0-DBC5761B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35" y="2316321"/>
            <a:ext cx="4910264" cy="255333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4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D4B6EA-014E-260D-3B3F-75ADFC6A8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4" b="21986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84DD0E-CC7D-061B-655A-BF79D5F41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873" y="2559363"/>
            <a:ext cx="10452253" cy="1405835"/>
          </a:xfrm>
        </p:spPr>
        <p:txBody>
          <a:bodyPr anchor="b">
            <a:normAutofit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Est-ce que la valence d’une musique influence sur la capacité à danser ?</a:t>
            </a:r>
          </a:p>
        </p:txBody>
      </p:sp>
      <p:sp>
        <p:nvSpPr>
          <p:cNvPr id="35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99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BCF6C-557C-C295-9B7D-AF6429B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1) Visualisation des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38835BD-94BD-B2D9-9E95-1103498570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057" y="2010605"/>
            <a:ext cx="5898156" cy="4292487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63317A-F08B-71DE-01C9-6927008AFD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845" y="3287486"/>
            <a:ext cx="5473298" cy="1214003"/>
          </a:xfrm>
        </p:spPr>
      </p:pic>
    </p:spTree>
    <p:extLst>
      <p:ext uri="{BB962C8B-B14F-4D97-AF65-F5344CB8AC3E}">
        <p14:creationId xmlns:p14="http://schemas.microsoft.com/office/powerpoint/2010/main" val="428956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43735-6FE5-E9FC-5222-5F4E703D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9"/>
            <a:ext cx="5158739" cy="1635442"/>
          </a:xfrm>
        </p:spPr>
        <p:txBody>
          <a:bodyPr>
            <a:normAutofit/>
          </a:bodyPr>
          <a:lstStyle/>
          <a:p>
            <a:r>
              <a:rPr lang="fr-FR" sz="3100"/>
              <a:t>2) Validation des hypothèses</a:t>
            </a:r>
            <a:br>
              <a:rPr lang="fr-FR" sz="3100"/>
            </a:br>
            <a:r>
              <a:rPr lang="fr-FR" sz="3100"/>
              <a:t>A) L’ Homoscédasticité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D01375-58AA-7063-D0AD-A34DDDFBA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72370"/>
            <a:ext cx="5053928" cy="3504592"/>
          </a:xfrm>
        </p:spPr>
        <p:txBody>
          <a:bodyPr>
            <a:normAutofit/>
          </a:bodyPr>
          <a:lstStyle/>
          <a:p>
            <a:r>
              <a:rPr lang="fr-FR" dirty="0"/>
              <a:t>Aucune forme particulière donc on accepte l’hypothèse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variance des erreurs de la régression est égale pour toutes les observations.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73B9847-72F1-B9FB-5311-AE11F988EA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27"/>
          <a:stretch/>
        </p:blipFill>
        <p:spPr>
          <a:xfrm>
            <a:off x="8021633" y="1873071"/>
            <a:ext cx="3332167" cy="3111858"/>
          </a:xfrm>
          <a:noFill/>
        </p:spPr>
      </p:pic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C3E9D-88A8-0B43-71AA-96D861F7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B) La normalité des résidus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B3E90-0A39-4733-B714-9174C3A080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07901" y="2109436"/>
            <a:ext cx="4976197" cy="42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0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3503B-5CBD-1291-289C-760D9191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81039"/>
            <a:ext cx="5770080" cy="1640521"/>
          </a:xfrm>
        </p:spPr>
        <p:txBody>
          <a:bodyPr>
            <a:normAutofit/>
          </a:bodyPr>
          <a:lstStyle/>
          <a:p>
            <a:r>
              <a:rPr lang="fr-FR"/>
              <a:t>C) Test de Fischer au seuil de 5%</a:t>
            </a: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6FEB5AE2-E817-7291-4230-0B7BC29E6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39" y="4536441"/>
            <a:ext cx="5609918" cy="1524936"/>
          </a:xfrm>
          <a:prstGeom prst="rect">
            <a:avLst/>
          </a:prstGeo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B12FD3-8944-18FD-69C3-8E8B9D5A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2672370"/>
            <a:ext cx="5770079" cy="3504591"/>
          </a:xfrm>
        </p:spPr>
        <p:txBody>
          <a:bodyPr>
            <a:normAutofit/>
          </a:bodyPr>
          <a:lstStyle/>
          <a:p>
            <a:r>
              <a:rPr lang="fr-FR" dirty="0"/>
              <a:t>Pr &gt; F   &lt;  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variance de chacune des variables sont égales, au seuil de 5%,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 capacité à danser et la valence sont liés.</a:t>
            </a:r>
          </a:p>
        </p:txBody>
      </p:sp>
      <p:sp>
        <p:nvSpPr>
          <p:cNvPr id="30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9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7D96F-E712-EAF8-7F81-56ADFE1F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640081"/>
            <a:ext cx="9997440" cy="1261213"/>
          </a:xfrm>
        </p:spPr>
        <p:txBody>
          <a:bodyPr>
            <a:normAutofit/>
          </a:bodyPr>
          <a:lstStyle/>
          <a:p>
            <a:pPr algn="ctr"/>
            <a:r>
              <a:rPr lang="fr-FR" sz="4400"/>
              <a:t>D) Normalité des variables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8881B8-8336-785F-B7D8-155E04645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480" y="5524502"/>
            <a:ext cx="9337040" cy="96773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Les tests de Kolmogorov indique qu’aucune des variables ne suivent une loi normale, au seuil de 5%.</a:t>
            </a: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85B0F0-6534-8040-BD89-B9BBC42A84B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795" t="3124" r="2485" b="6249"/>
          <a:stretch/>
        </p:blipFill>
        <p:spPr>
          <a:xfrm>
            <a:off x="1097280" y="2901515"/>
            <a:ext cx="3954612" cy="1261212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F250A7-9535-1F3C-32FF-744CF40D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3" y="2901515"/>
            <a:ext cx="4035876" cy="1261211"/>
          </a:xfrm>
          <a:prstGeom prst="rect">
            <a:avLst/>
          </a:prstGeom>
          <a:noFill/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820CAA-1E47-4CF2-ADB7-2E06AA2E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9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DC533AA-B6B5-45C1-841D-B865E2FFF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4A0B6E-3C5F-4D45-8EC3-F7CCB53D0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0977" y="1446099"/>
            <a:ext cx="4075318" cy="4154714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21A7076E-3DCF-606C-E668-E7FE530B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1206500"/>
            <a:ext cx="5516563" cy="2222500"/>
          </a:xfrm>
          <a:prstGeom prst="rect">
            <a:avLst/>
          </a:prstGeom>
        </p:spPr>
      </p:pic>
      <p:pic>
        <p:nvPicPr>
          <p:cNvPr id="8" name="Espace réservé du contenu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8E6A0F8-2A9B-6B6F-7CDF-1BC53137108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835650" y="3484563"/>
            <a:ext cx="5516563" cy="21669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147A53-F628-200B-78C0-FF2B400A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406" y="2034539"/>
            <a:ext cx="3680458" cy="2080261"/>
          </a:xfrm>
        </p:spPr>
        <p:txBody>
          <a:bodyPr anchor="b">
            <a:normAutofit/>
          </a:bodyPr>
          <a:lstStyle/>
          <a:p>
            <a:pPr algn="ctr"/>
            <a:r>
              <a:rPr lang="fr-FR" sz="3600"/>
              <a:t>E) Test de Student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DFF970-F3F0-6A2B-6532-BD4D7A149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67" y="4442460"/>
            <a:ext cx="3233737" cy="914400"/>
          </a:xfrm>
        </p:spPr>
        <p:txBody>
          <a:bodyPr anchor="t">
            <a:normAutofit/>
          </a:bodyPr>
          <a:lstStyle/>
          <a:p>
            <a:pPr algn="ctr"/>
            <a:r>
              <a:rPr lang="fr-FR" dirty="0"/>
              <a:t>Impossibilité de faire les tests de Student</a:t>
            </a:r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5820CAA-1E47-4CF2-ADB7-2E06AA2E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5520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452</TotalTime>
  <Words>496</Words>
  <Application>Microsoft Office PowerPoint</Application>
  <PresentationFormat>Grand écran</PresentationFormat>
  <Paragraphs>79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Felix Titling</vt:lpstr>
      <vt:lpstr>Goudy Old Style</vt:lpstr>
      <vt:lpstr>Wingdings</vt:lpstr>
      <vt:lpstr>ArchwayVTI</vt:lpstr>
      <vt:lpstr>Le 4e art, un air de subjectivité</vt:lpstr>
      <vt:lpstr>Introduction</vt:lpstr>
      <vt:lpstr>I/ Est-ce que la valence d’une musique influence sur la capacité à danser ?</vt:lpstr>
      <vt:lpstr>1) Visualisation des données</vt:lpstr>
      <vt:lpstr>2) Validation des hypothèses A) L’ Homoscédasticité</vt:lpstr>
      <vt:lpstr>B) La normalité des résidus</vt:lpstr>
      <vt:lpstr>C) Test de Fischer au seuil de 5%</vt:lpstr>
      <vt:lpstr>D) Normalité des variables</vt:lpstr>
      <vt:lpstr>E) Test de Student</vt:lpstr>
      <vt:lpstr>3) Construction du modèle A) Pearson et R²</vt:lpstr>
      <vt:lpstr>B) Estimateurs et prédictions</vt:lpstr>
      <vt:lpstr>II/ La capacité à danser est-elle expliquée par d’autres variables ?</vt:lpstr>
      <vt:lpstr>1) Visualisation des données</vt:lpstr>
      <vt:lpstr>2) Validation des hypothèses A) L’ Homoscédasticité</vt:lpstr>
      <vt:lpstr>B) La normalité des résidus</vt:lpstr>
      <vt:lpstr>C) Test de Fischer au seuil de 5%</vt:lpstr>
      <vt:lpstr>D) Normalité des variables</vt:lpstr>
      <vt:lpstr>3) Construction du modèle A) Pearson et R²</vt:lpstr>
      <vt:lpstr>B) Estimateurs et prédictions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4e art, un air de subjectivité</dc:title>
  <dc:creator>Alex Brunet</dc:creator>
  <cp:lastModifiedBy>Alfex 2.0</cp:lastModifiedBy>
  <cp:revision>3</cp:revision>
  <dcterms:created xsi:type="dcterms:W3CDTF">2022-12-02T13:23:52Z</dcterms:created>
  <dcterms:modified xsi:type="dcterms:W3CDTF">2023-10-29T13:42:53Z</dcterms:modified>
</cp:coreProperties>
</file>